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78" r:id="rId3"/>
    <p:sldId id="308" r:id="rId4"/>
    <p:sldId id="487" r:id="rId5"/>
    <p:sldId id="309" r:id="rId6"/>
    <p:sldId id="310" r:id="rId7"/>
    <p:sldId id="311" r:id="rId8"/>
    <p:sldId id="435" r:id="rId9"/>
    <p:sldId id="312" r:id="rId10"/>
    <p:sldId id="407" r:id="rId11"/>
    <p:sldId id="313" r:id="rId12"/>
    <p:sldId id="379" r:id="rId13"/>
    <p:sldId id="380" r:id="rId14"/>
    <p:sldId id="411" r:id="rId15"/>
    <p:sldId id="410" r:id="rId16"/>
    <p:sldId id="413" r:id="rId17"/>
    <p:sldId id="412" r:id="rId18"/>
    <p:sldId id="415" r:id="rId19"/>
    <p:sldId id="314" r:id="rId20"/>
    <p:sldId id="315" r:id="rId21"/>
    <p:sldId id="465" r:id="rId22"/>
    <p:sldId id="488" r:id="rId23"/>
    <p:sldId id="489" r:id="rId24"/>
    <p:sldId id="490" r:id="rId25"/>
    <p:sldId id="491" r:id="rId26"/>
    <p:sldId id="492" r:id="rId27"/>
  </p:sldIdLst>
  <p:sldSz cx="6858000" cy="5143500"/>
  <p:notesSz cx="6858000" cy="9144000"/>
  <p:embeddedFontLst>
    <p:embeddedFont>
      <p:font typeface="나눔고딕 ExtraBold" panose="020B0600000101010101" charset="-127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KoPub돋움체 Medium" panose="02020603020101020101" pitchFamily="18" charset="-127"/>
      <p:regular r:id="rId41"/>
    </p:embeddedFont>
    <p:embeddedFont>
      <p:font typeface="Wingdings 3" panose="05040102010807070707" pitchFamily="18" charset="2"/>
      <p:regular r:id="rId42"/>
    </p:embeddedFont>
    <p:embeddedFont>
      <p:font typeface="나눔스퀘어" panose="020B0600000101010101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FD7"/>
    <a:srgbClr val="32A1D9"/>
    <a:srgbClr val="006583"/>
    <a:srgbClr val="736D71"/>
    <a:srgbClr val="B3A197"/>
    <a:srgbClr val="01A6BC"/>
    <a:srgbClr val="CBCBCB"/>
    <a:srgbClr val="BABABA"/>
    <a:srgbClr val="E8E4D9"/>
    <a:srgbClr val="7CB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3132" autoAdjust="0"/>
  </p:normalViewPr>
  <p:slideViewPr>
    <p:cSldViewPr>
      <p:cViewPr varScale="1">
        <p:scale>
          <a:sx n="151" d="100"/>
          <a:sy n="151" d="100"/>
        </p:scale>
        <p:origin x="1446" y="13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80"/>
    </inkml:context>
    <inkml:brush xml:id="br0">
      <inkml:brushProperty name="width" value="0.09071" units="cm"/>
      <inkml:brushProperty name="height" value="0.09071" units="cm"/>
      <inkml:brushProperty name="color" value="#1F80FE"/>
    </inkml:brush>
    <inkml:brush xml:id="br1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-308 1431 7936,'-7'-11'28,"5"1"0,1 3 0,-1 0 214,-2-1 1,1 0-1,-2 0-48,0 2 1,-3 4-180,1-2 0,0 3 0,1 1 0,-3 0 0,-1 0-108,0 0 0,-1 0 1,-1 1-1,-1 2 44,-7 0 0,0 3 1,-1-2-1,-1-1 64,-3 2 0,1-4 1,-4 2-1,2-2 15,-3-1 1,2 0 0,-5 0 174,4 0 0,-3 0 0,4 0 1,-3 0-1,3 0-240,2 0 1,-6 2-1,2 1 1,-2 4 0,-6 2-81,-1 1 0,0 1 0,-1 1 49,-2 2 0,-1-1 1,0-3-1,2 0 63,0 1 0,6-2 0,-3-1 0,2-1 121,3 1 1,-1 1 0,7 1 0,0 0-92,-1 0 1,-1-1-1,2 2 1,0-1-36,-1 0 1,1 4 0,2-1 0,0 0 45,0-1 1,1-3 0,3 1 0,0 1 109,3-1 0,3-2 0,0 0-131,2 0 1,4-7 0,4 4-602,-1-1 316,1-2 0,8 2 0,4-4-512,1 0 1,3 5-1,-2 0 1</inkml:trace>
  <inkml:trace contextRef="#ctx0" brushRef="#br1" timeOffset="1">2554 51 7941,'-10'-9'0,"-2"1"0,3 2 0,-4 1 0,1 0 0,-4 1 0,0 2 92,1 0 1,-3-2 0,2 2 0,1-1 14,-1 2 1,-3 1-1,3 0 1,-2 1-59,0 3 1,2-4-1,-3 4 1,1-3-1,-1-1 1,2 2-1,-1 0 1,-1 1-10,-1 0 0,-2-3 1,0 2-1,-2 0 6,-1 1 0,-5 2 0,5-3 1,-2 2-25,-3 2 0,-2-3 0,1 4 1,-2-1-5,1 0 1,0 3 0,0-3-1,1 0-9,2-3 0,-4 2 0,3-3 0,1 1 36,-3-1 0,1-2 1,-1 0-1,0 0-11,0 0 1,0 0 0,0 0-1,0 0 50,4 0 1,-3-2-1,2-1 1,-1 1-91,-2 0 0,-1 0 0,0 2-20,-2 0 0,1 0 1,-1 0-1,1 0 1,2 0-10,-1 0 0,-1 4 0,1-2 0,2 3 7,0-1 1,3-3 0,0 4 0,-2-2 68,-2 0 0,1 4 0,-2-2 0,3 0-1,1 4 0,-4-4 0,3 1 0,0 2-34,0 1 0,2 1 0,-2 0 1,2 1 10,1-1 1,1 4 0,1 0-1,0 0-38,1 1 1,-4 4 0,2-4 0,-3 2 3,0 0 0,4 3 0,-3 4 0,-1-1 18,1-2 1,-1 3 0,3 1 0,-1 1 13,2 2 0,-5-3 0,5 2 0,1 1 2,2-2 0,-3 3 0,0-2 1,2 1-10,4 3 1,-4 0-1,4 0 1,0 3-5,-1-1 0,-1 4 0,1-2 0,1 0 3,1 1 0,4 1 0,-3-3 0,0 1-28,1 0 0,4-2 1,-3-1-1,3 1 11,1 0 1,1 5-1,-1-3 1,0 1 3,0 3 1,1-1 0,0 4 0,2 0-23,1-1 0,-1 6 0,-1-5 0,1 4 20,0-2 1,3 0-1,-4-3 1,3-3-2,1-1 0,-1 0 1,2-2-1,1 1-15,2 2 0,1 2 0,0 2 0,0-2-19,0 2 1,4 3 0,1-6 0,-1 1 2,0 4 1,5-1 0,-2 1-1,-1 1 48,2-1 1,-5 3 0,4-7 0,-4 2 102,0-1 1,2 4 0,-1-2 0,-1 0-68,1-1 0,-1 0 0,4 1 1,-2-5 43,2-2 0,-1 2 1,7-7-1,-1 0-85,2-3 1,5-1-1,-4 2 1,2 1-38,1-4 0,0 1 0,-1 4 0,3-3-34,-1-1 1,7-1-1,-1-3 1,-1 1 28,-1-2 1,0 0-1,-1-2 1,3-1 18,-1-2 0,0 5 0,0-5 1,2 2 17,2 0 0,-3 0 0,4 1 0,0 1 15,-2 3 0,3-2 1,1 2-1,0-4-24,2 0 1,4 1 0,-4 0 0,0-2 7,1-3 1,-2 2 0,0-4 0,0 0 4,1 0 0,0-3 0,1 4 1,2-5 49,-1 0 1,1 0-1,1 0-8,2 1 1,-3-1-1,1 1 1,2 2-1,-1 0-15,2 0 0,1 1 1,3 0-1,-2-2-2,1 0 1,4-2 0,1 1 0,-2 0-4,-2-1 1,7 2 0,-6-5 0,5-2-17,1-1 0,1-4 1,-3 0-1,-1 0 0,-1 0 1,5 4 0,-2 0 0,1-2-81,3 3 1,-3-4-1,4 3 1,-3 1 48,2 1 0,0 1 0,0-2 0,-1-1-79,1-1 1,-2-3-1,-1-3 1,-1-1 49,2-1 0,0-2 0,-2-4 1,-2 1 22,1 0 0,1 1 0,-2-1 0,-2-1 15,2 1 1,4 0 0,-3 1 0,0 1 7,1 1 0,-4 0 0,1-3 1,-1 1 36,-3 2 1,6-2 0,-7 1 0,3-3-50,-1-2 1,1-1-1,-1 4 1,-1 0 28,-2-1 0,0 1 1,0-1-1,0 0 14,0 1 0,2-5 0,-3 4 0,0 0-24,-1 0 1,-1 0 0,-3 0 0,0-1-4,1-2 0,-4 1 0,1 1 0,-1 0-22,0-1 0,3-3 0,1 4 0,-1-2-37,-2-2 0,3-1 0,-1-3 0,1-1 6,-4 1 1,0 0 0,-4 0 0,2 0 16,0-1 1,-3 5-1,1-1 1,-3-2 26,-1 1 0,3-2 1,-2 2-1,-2 1 51,1-1 1,-4-1 0,-1 2 0,-1 0 87,0-1 1,-2-2 0,2-2-1,-3 1-44,-2 2 1,4 1 0,0-2 0,0-1 1,-3 1 1,1-1 0,-1 1 0,-1 1-25,-1-2 0,3-3 0,-1 0 0,-1 2 11,-1 0 0,-2 2 0,1-1 0,0-2 14,0 0 0,0-2 1,0 4-1,-1-1-125,1-2 0,0-3 1,0 3-1,-1-1-34,1 0 0,3-3 1,0 1-1,0 0-56,-3-4 0,0 4 0,-2-6 0,0 4 60,-2 1 0,-3-3 0,1 7 0,0 0 243,-2-2 1,-2-1 0,-1 2 0,0 1 15,0-2 1,0 2 0,-1 1 0,-2 0-72,0 0 0,-2-2 1,3-3-1,-2 0-110,2 1 1,-3-6 0,2 3 0,0-3-61,1-1 1,-1 1 0,0-4 0,0-1-63,2-2 1,-2-1 0,-1 1 0,0-1 41,-1 1 1,4-1-1,-3 1 1,0 2 48,0 1 1,-4 1 0,2-1 0,-1 5 52,-1 3 0,2 1 0,-5 4 0,1 2 241,-1 0 1,0-1 0,0-2 0,0 0-215,-4 0 1,2-1-1,-4 0 1,0 0-15,1-1 1,2 0 0,-4 1-22,-2-3 1,4 3-1,-2 1 1,0-2-1,0 3 46,0-1 1,1-3-1,-5 2 1,1-2-112,-1 1 0,1 2 0,-2-4 1,-1 4-23,-1 0 0,-1-3 0,3 1 0,-4-2 29,-1-2 0,3 3 0,-3 2 0,-1-3-161,3 0 0,-6 3 1,2-1-1,-3-1 164,-2 3 0,-1-1 0,2 6 0,0 2 72,-2-1 0,-1 1 0,2 2 0,0 0 51,0-2 0,2 6 0,1-1 0,0 3 34,0 3 0,-5-2 0,0 2 0,0-1-92,-4 2 0,4-1 1,1 6-1,-2-3-2,-2 1 1,3 2 0,-2-1-1,-1-3 52,2 3 1,-3 1-1,5 1 1,-3 0 3,-2 0 1,1 0 0,-1 0-1,4 0-50,-1 0 1,-1 0 0,4-1 0,-2-1 0,1-1 1,3-3 0,-4 0 0,1 2 12,0-1 0,0 1 0,5 2 0,-2-3-17,1-1 0,3 4 0,2-2 0,0 0 2,3 1 0,2 0 1,1 2-1,0-2-191,3 0 1,0 0-1,4 3-2806,0 0 1624,3 0 1,9 4-1,4 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0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32 82 8355,'-11'0'-990,"4"0"2214,-2 0-960,9 0 0,-4 0-177,8 0 1,2-2 0,4 2-1,1-4-100,0 1 1,2-1 0,3-1-1,-1 0 2,1-3 0,-1 2 0,-4-1 0,3 1-1,0-1 1,-4 0 0,-2 3 0,-1 1-653,-1-2 328,-2 4 1,0-2-300,0 6-432,-1-2 927,-3 4 1,-4-10 0,-3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1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33 0 8355,'-12'0'71,"6"0"-61,-3 0 70,8 0 1,-4 5-1,5 2 1,0 1 182,0 3 0,0-1 1,1 0-1,2 4-118,1 3 0,0-2 1,-2 3-1,2-1-125,-1 3 1,1-4-1,1 0 1,-4-2-200,1-1 0,1-2 0,0-1-273,-1 1 1,-1-5 0,1-1-451,1 0 0,0-1 640,3-4 1,1 0 0,5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2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34 10 8606,'-8'-5'1830,"1"1"-1859,4 3 1,-5 2-1,5 3-47,0 2 0,2 3 1,1 2-1,0 0 46,0 2 1,0-1-1,0 0 1,0 0-246,0-2 0,0 0 1,0 0-446,0 1 1,4-1-3,-1 0 0,2-5 2855,-2-1-2133,15-24 0,4-8 34,-8 11 1,7-10 0,-4 2 13,-17 19-154,0 3 331,0-6 1,5 7-225,3-5 1,-3 5-1,2-2-44,2 3 1,-4 1 0,2 0-53,2 0 1,0 1 46,2 3 1,-5 1-1,-1 6 104,0-2 1,-4 2-1,2-2 145,-1 1 1,-4-1 0,1 0 434,-4-2-464,2-1-99,3 4 0,1-5 0,3-1 1,3-4-106,2-4 1,-1 3 0,-1-5-1,1 2-184,2 1 1,0-2 0,1-1-277,-1 1 1,2-4 93,-2 2 1,-4 1 0,-1 1-137,0 0 1,-4 1 402,2 1 0,-6 1 0,-3-3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3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97 172 8162,'-18'0'0,"5"0"-361,1 0 0,1 0 0,1 0 1284,-2 0-685,2 0 0,4-1 0,2-1-69,3-5 1,2 0-1,3 2 1,3-1-27,2 1 0,6 1 1,1-1-1,-1-1-178,0 0 1,4 4 0,0-2 0,0 0-256,-2 1 0,2-4 0,-3 3 0,-1-1 105,1 0 1,-4-2-1,-3 1 1,-1 0-96,0-1 1,-3 0-1,-1-3 1,0 0 9,0-1 0,-2 1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4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22 21 8355,'-9'-7'-381,"1"0"57,4 5 515,4-2-392,0 4 472,0 0-250,4 4 0,3 1 0,3 3 0,0-2-5,-4 3 1,4-4 0,-3 1 0,-1 2-99,2-3 0,-5 4 0,3-2 113,-1 2 0,-2 0 1,-3 2-1,-1-1 164,-3-4 1,2 3 0,-5-2 114,-1 2 1,1-3 179,1-3-313,3-1 0,-1-4-190,4-1 1,3 0-1,3-3-20,-2-3 0,3 4 1,1 0-1,-1-1-10,2 0 0,1 4 0,0-2 31,1 3 0,-1 1-12,1 0 1,-2 5 0,-1 2 85,-5 1 0,-2 3 1,-1-1-233,0 1 0,-4-2 1,-3 1-1,1 0-401,-1 0 0,3-3 0,-4 1 155,1 0 1,-3 0-1,0 2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5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108 52 8310,'-11'-6'-86,"4"2"1,0 4 103,-1 0 0,2 4 0,-1 2 0,0 5 85,0 2 1,-3 0 0,6 3 0,-4 0 82,1-1 1,2 3 0,1 5-1,-1 1 28,2-2 0,2 5 0,1-1 0,0 3-140,0 3 0,4-2 1,3 2-1,0 1-165,0-5 0,1 0 1,1-2-1,3-2-228,-2-2 1,1-3 0,-1-2-1,3-4 22,1-1 0,-2-6 0,6 0 0,-3-2 46,-2-1 1,3-3 0,-2 0 0,-1 0-47,-1 0 0,-2-4 0,2-2 2844,-2-3-2562,2-22 0,1-25 0,2-7 0,-2 1 0,-3 15 1,0 11-1,-1 0 0,1-8 0,3-10 0,-3 0 0,0 9-361,-1 3 0,-4 12 0,-5 24 1481,0-2-375,0 7-521,0-4 1,1 10 0,3 3 0,2 3-97,0 2 0,4 1 0,-3-3 1,2 2-124,2 4 1,0-1 0,-1 1-1,1 0 20,0-1 0,-2 7 1,0-3-1,-2 5-84,1-1 1,-2 4 0,0-4 0,-1 1-107,2 0 0,-5-2 1,2-5-1,-2-1 249,-2 1 1,0-4 0,-2 0 0,-1-3-2,0-1 1,-2-3-110,1 0 1,-1-2-434,-6 2 1,4-4-1,5-6 1,1-4-1102,1-2 3883,0-5-2274,4-20 0,8-20 1,0-2-1,-3 12 0,0-11 1,-2 11-1,4-7 1,-4 7 715,-1-7 0,-13 45-509,4-1-47,-1 4 0,4-1-381,0-1 1,2 4 0,2-1-206,2 0 0,4 2 0,0 0 190,1 0 1,-4 4 0,-3 4 148,1 1 1,-4 1 0,2 0-1,-3-1 157,-3 2 1,0-1 0,-4 0 132,-1 1 0,-2-2 0,1-2 340,2 0 0,1-5 175,2 2-696,4-3 0,-4-1-337,8 0 1,1-3-1,6-1-135,-1 2 1,0 0-1,-2-1 1,-1 0-686,2 1 1,-2 0 896,1-2 1,6-1-1,-2-6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41 8355,'0'-10'-256,"0"0"127,0-1 1,0 6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44 21 7243,'0'-7'277,"2"2"1,0 1-124,6 1 1,-3 2-1,3 1-19,1 0 1,-1 0 0,4 0-19,-2 0 0,0 0 0,1 0-7,0 0 0,-2 1 1,-1 2-155,-5 4 0,-2 5 0,-1 3 1,-1-1 68,-2 2 0,-3 2 1,-1-2-1,0 2-2,-2-2 1,-1 3 0,1-4-1,1 0 172,1-1 0,4 0 0,-2-4 5,0 0 1,4 1-1,-1-1-167,1-1 1,2-2 0,0-1-74,3 3 0,4-3-8,0 0 1,0-2-1,1 1-1,-3 0 1,-3-2 0,4-2 5,-2 3 134,-2-3-89,-3 3 1,0-5 37,0-2 103,0 2 0,0-4 0,-5 6-41,-2 3 0,1 1 0,1 5 1,-2 1-50,1-1 0,3 0 0,-3 0 0,1 0 11,2 0 1,-1 5 0,0-3 0,3 1 66,0-2 1,1 2 0,0 1 0,0-1-59,0-3 1,0 5-1,0-2 1,0-1-55,0-1 0,-2 0 0,-1-1 0,0 0-29,1 1 1,0-4 0,2-1 0,-1 0-21,-3 0 1,1 3 0,-1-2 0,-3 2-645,1 1 1,0 4-1,-2-1 1,2 1-1546,1 0 1772,-3-3 0,6 4 0,-2-5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8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10 8276,'1'-5'346,"2"1"1,5 3 1,2 1 1,1 4-404,-1-1 0,2 0 0,-3-3 36,2 0 0,-4 0 1,1 0-158,0 0 1,-2 0 0,0-1-36,-1-3 0,0 4-271,-2-4 1,-2 4-824,2 4 1181,-1 1 0,-7 5 0,-1 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09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12 32 8355,'-7'0'2033,"3"0"-1808,4 0 0,4-4 0,4 0 0,1 3 0,3-1-302,-2-3 1,1 4 0,-1-1-408,1 0 0,-1-2 1,2 2-689,-2-1 1,1 2 732,0 1 0,-1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82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3045 81 8355,'-11'0'-779,"0"0"1,0 0-1,2-1 1033,2-2 1,-1 1-75,4-5 1,-4 4 0,3-3 37,0 1 1,2-2-69,-5 4 0,0-1-88,-1-1 1,-3 5 0,2-3 6,-1 2 1,1 1-1,-2 0 1,2 0-96,-1 0 0,0 3 1,-1 0-1,0 0 57,-3-2 0,1 2 0,4 0 1,-3 0 11,-1-2 0,2-1 0,-2 0 0,3 0 23,-1 0 0,2 0 0,-2-1 0,-2-2-4,0 0 0,0-1 0,2 1 0,-1-1-15,-1-2 1,-4 4-1,2-3 1,1 2-39,-1 0 1,-2-1 0,-1 4 0,-1 0 0,-1 0 1,-1 0 0,0 0 0,1 0-32,-1 0 1,3 0 0,-2 0-1,1 0 34,-1 0 1,-4 0 0,4 0 0,0 0 27,-1 0 1,1 0 0,-1-1 0,1-2 7,0 1 1,-1-2 0,1 4 0,0 0-31,-1 0 0,1 0 0,-1 0 0,1 0-35,-1 0 0,-2 0 1,0 0-1,2 0-27,-2 0 0,0 0 0,3 0 1,-1 0 28,1 0 0,-1 1 0,1 2 1,0 1 10,-1 2 0,1-3 0,-1 3 1,1-2-2,0-2 0,-1 3 0,1-1 0,-2 0 11,2 1 0,0-1 1,-1-4-1,1 3-1,-1 1 1,1-2 0,0-2-1,-1 0 10,1 0 0,-2 5 0,-1-2 0,-1 0-10,2 1 1,0-1 0,3 3-1,0-2-13,3-2 1,0 3 0,-2-1 0,3 2-5,0-3 0,-2 2 0,3-3 0,-2 1 46,2 0 1,0 1 0,2 0-1,-1-2 1,1-1 1,-1 2-1,1 2 1,-1-1-27,1 1 1,-3 3-1,0-2 1,-4 4-31,3-1 0,3 0 0,-4-1 0,0 0-6,1 0 1,-2-1-1,4 1 1,-1-2 5,0-2 0,2 2 0,3-1 0,1-1 15,-1 1 0,-3 0 0,0-1 1,0 1 12,3 1 0,0 3 0,1-3 0,-2 3-26,3 2 0,-3-1 0,2 0 0,-2 1 2,2-2 0,-5 2 0,1-2 1,0 2 10,-1 4 1,3-4 0,-4 3-1,2 0 8,0-1 1,-2 1-1,3-4 1,-1 0-1,0-1 1,2 2-1,-1 0 1,-3 1-4,4-1 1,1 4-1,3-5 1,0 1 2,0 1 0,-1-3 1,-2 2-1,2-1-1,2 0 0,-3 4 0,3 0 1,-4 2-3,-3 2 0,2 0 0,-4 1 0,3-2 0,-2 0 1,0 1 0,5-1-1,-1-3 53,1-3 1,-1-2-1,1 2 73,-2-1 0,4 0-121,2 1 1,3-1 0,-1 0-1,0 0-27,0 0 1,0 2 0,2 4 0,-2-2 21,2 0 0,-3 4 0,0-5 0,3 1-77,-3 0 1,3-2-1,-1 1 69,2-2 0,1-1 0,0 1 9,0-1 1,0 0-1,0 0 1,0 1 5,0-1 1,0-1 0,0 2-1,0 0-5,0 2 1,0-2-1,0 3 1,0-3-38,0 0 1,0-1-1,0 0 1,1-1 25,2-2 1,-1 2 0,3-4 11,-1 1 1,-3 3-1,4-4-1,0 1 1,-3 3-1,3-1 2,-1 1 1,-4-3 0,5 1-4,-4 0 1,2 2-2,1 1 0,2-3 0,-1 0 0,-3 1 0,3-3 0,0 1 0,0-1 0,-1 2 0,2-3 0,-1 2 0,2 1 0,-4 3 0,0 1 0,-2-2 0,3-2 0,0-1 0,-2 2-22,-1 1 1,2-2 0,2 0-13,1 1 1,-2-3 52,3 2 0,-4-5 0,3 3 20,0-1 0,-2-1 8,-1 3 0,3 1 0,5 4 1,-4-5-35,0 1 0,-3-5 1,2 2 249,-2 1-64,5-4-163,-3 4 0,4-5-39,2 0 0,-7 1 0,0 1-118,-1 2 1,2 0-1,3-1 78,-2-1 1,-5 2 0,5-3 14,-2 3 0,3-3 67,-1 2 1,2-2 0,3 1-11,-2 1 1,-3-3 0,1 4 0,-1-1-11,-2-1 0,5 0 0,-4 3-23,4-1 0,1-2 0,0 4-4,0-2 0,-2 1 1,0-4-11,-2 4 1,0 1-1,4-2 13,-1-2 1,-3 2 0,1 0 6,0-2 0,-2 2 0,1 1-1,1-4 1,-2 4 0,2-2 0,0-1 0,2 0 0,0 1 20,2 0 0,-3 0 1,3-3-1,-2 0 17,1 0 0,-1 0 0,2 0-19,-3 0 0,2 0 0,0 0-15,0 0 1,-1 2-1,1 0 1,0 1-4,0 0 0,-1-2 1,1-1-1,0 0-15,0 0 0,0 1 0,-1 1 0,1 2 3,0-3 0,0 1 0,-1-2 0,1 0 12,0 0 1,0 1-1,-1 1 1,2 2 0,-3 2 0,3-2 1,-3-2 51,3 0 0,-2-2 1,1 0-28,0 4 0,4-3 0,-1 2-30,-2-2 0,0 3 0,-1-1 1,0-1-3,-1 0 1,-3 1 0,1 1 15,0-2 0,2 0 0,0 0 57,2 1 0,-3 2 0,3-3-12,-2 2 0,1-1 1,0-3-12,0 0 1,0 0 0,0 0 0,1 0-7,4 0 0,-3-3 1,0-2-1,0 1-6,1-1 1,2-1-1,-3 2 1,0 1-55,1 3 0,1-4 0,-1 1 0,0 0-43,-2 2 0,2 1 1,0 0-1,0 0 12,-2 0 0,-2 4 0,2-1 1,-3-1 53,2 0 0,-3-2 1,-2 0-1,3 3 61,0 1 1,2-2-1,-1-2 1,1 0-11,1 0 0,-2 0 1,1 0-1,1 0-5,2 0 1,-1 0 0,4 0 0,-1 0-46,1 0 0,-2 0 0,1 0 0,1 0-15,0 0 0,-1 0 1,3 0-1,-3 0 7,0 0 0,4 2 0,-2 0 0,0 1-13,-1-1 0,3-1 0,-4-1 0,0 0 32,4 0 0,-2 0 0,1 0 0,-1-1 14,2-1 1,-3-1 0,0-3 0,0 2 20,0 1 0,3 3 0,-5 0 0,1 0-40,-2 0 0,6 0 0,-6 0 1,2 0-20,0 0 1,-1 3 0,-2 1 0,2-2-13,-2-2 0,2 4 0,0-1 0,-3-1 9,3-1 1,-2-1-1,2 0 1,-1 0 17,1 0 1,3 0 0,-3 0 0,2 0-2,-3 0 0,4-1 0,-2-1 0,-1-1 25,1 1 1,1 0 0,-2 2-1,-2 0-43,-2 0 0,4 0 0,-1 0 0,-1 0-2,-1 0 1,-2 0 0,2 2 2,-2 1 1,1-1 0,0 0 0,0-1-4,0-1 0,1 0 0,0 0 1,3 0 13,-2 0 0,-1 0 0,-2 0 1,2-1 2,-2-1 0,4 0 0,1-1 0,-3 1 1,0 2 1,-1 0-1,0 0 1,-1 0-3,2 0 1,-2 0 0,1 0 0,-1 0-2,2 0 1,-3 4 0,3-1 0,-2-1-1,1-1 0,4-1 0,-1 0 0,-1 0 0,-1 0 0,0 0 0,0 0 0,3 0 0,-2 0 0,2 0 0,0 0 0,-3 0-7,1 0 1,1 0 0,1 0 0,2 0-17,-3 0 1,2 0 0,-2 0 0,-1 0 8,1 0 1,1 0 0,-1 0 0,-1 0 9,0 0 0,0 0 1,2 0-1,-1 0 5,-4 0 0,1 0 0,1 0 0,2 0-2,0 0 0,0 0 0,-3 0 0,0 0 1,0 0 1,0 0 0,3 0-1,-1 0 0,1 0 1,-2 0 0,0 0 0,1 0 2,1 0 1,1 0 0,-5 0 0,2 0-3,-3 0 1,6 0 0,-1 0 0,-1 0 0,-1 0 0,-1 0 1,-1 0-1,1 0-4,0 0 1,1 0 0,2 0 0,-1 0-1,0 0 1,3-3 0,-2 0 0,0 1-28,-2 0 1,1 2-1,2 0 1,-2 0-42,0 0 0,0 0 0,2 0 0,-2 0 37,-2 0 0,0 2 1,0 0 17,0 1 0,-1 4 1,1-3 50,0-3 0,4 1 1,-2-2 5,0 0 1,0 0 0,-2 0 0,3 0-58,-1 0 0,2 0 0,-3 0 0,1 0-49,2 0 0,0 0 0,-3 0 0,4 0-23,-3 0 0,1 0 0,1 0 0,-2 0 58,-1 0 0,3 0 1,-2 0-1,1-2 46,-2 0 1,-1 1 0,-1-3-1,1 1 15,0 1 0,-1 0 0,1-1-10,0 1 1,3 2 0,0 0-16,0 0 1,-3 0-1,1 0-5,-3 0 1,-1 0-1,-1 0 21,1 0 0,2 0-13,0 0 0,1-4 0,-2-3 60,-1-2 1,2 2-1,-5 1 1,2-2 6,1-1 0,-5-1 0,3-1-60,-1 1 0,0 4 1,-2 0-1,1-3-18,2 0 1,-3-1 0,4 1 0,-2-2 18,-3 1 1,-2-1 0,0 1-1,2 0 1,1-1 0,-1-2 0,1-1 0,-1-1-8,-2 0 0,0-3 0,0 2 1,0 0-21,0-1 0,0 3 0,0-1 0,0-1 0,0-1 0,0 6 0,-2-4 0,0 1 27,-2 1 0,0-2 0,4 3 0,0-2-11,0 2 0,-2-3 0,-2 1 0,2-1-6,0-4 1,2 0 0,0-2 0,0 2-37,0 2 0,0-1 0,0 4 0,0-1 36,0 0 1,-1-2 0,-2 5 0,0-2 16,0 3 1,1-3-1,0 1 1,-1 0-3,0-2 1,0 3 0,1-2 0,-2 0-5,1 1 0,-1-3 0,0 0 0,-2 3-18,2-3 0,-2 2 0,6 2 0,-6-2-6,1-2 0,-2 0 1,0-1-1,0 2 50,2 1 1,-2 1-1,2-3 1,-1 2-17,-2 1 0,2-1 0,1-1 0,-2 4 47,1 0 1,0-4-1,-2 2 1,1 1-88,-1 1 1,-2 0 0,0-2 0,-2 0-36,2 0 1,3-2 0,-1 1 0,1-1 35,-3 1 0,-1 0 1,0 3-1,1-1 95,-1-2 1,0 0 0,0 4 0,1 0-13,-1 0 0,0 1 0,0 1 0,1 1-45,4 0 1,-4-2-1,3 1 1,-3 3-68,-1 0 0,0-2 0,-2 4 0,-2-3 0,3 3 0,-1-5 1,3 4-1,-2-1 17,-2 1 0,2-3 0,-4 3 1,2-2 40,0-2 1,-3 2-1,5 1 1,-3-1-7,-2 0 1,3 3 0,-4-3 0,0 1-8,1-1 0,-4 3 0,5-1 0,-1 1 20,-1 0 1,-1-1-1,-2 3 1,-1-1-3,1-1 0,-1-4 0,1 2 0,0 0-7,-1 1 0,1-3 1,-1 0-1,1 0 26,0 1 1,1-1 0,1-2 0,1 0-36,-1 1 1,-2 1 0,0 2 0,0 1 9,4-1 0,-4 1 0,4 1 0,-3 0 21,-2 1 1,1 1-1,0-1 1,0-1 31,3 1 0,-1-2 0,3 4 0,-1 0 33,-1 0 1,2-3 0,1 0 0,1 0 3,-1 2 1,1 0 0,3-1 0,0-1-45,1 0 0,-1 2 1,-1 1-1,-1 0-40,-1 0 0,-1 0 1,5 0-1,-3 1-33,-1 2 0,2-1 1,-6 1-1,-1-1 15,3 2 1,-3-3 0,4 2 0,-3-2-43,-1-1 1,4-4 0,1-2 0,2 0-528,5-1 1,4-1-1,3-2-947,0-5 0,3 5 0,4-5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0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11 8355,'0'-6'3105,"0"2"-2893,0 4 0,0 1 0,0 2 0,0 4 15,0 2 1,0 4-1,0 3 1,0-2-389,0 1 0,0 2 0,0-3 0,0 1 0,0-1 0,0-2 0,0 0-1190,0-2 0,1-1 812,2-2 1,-1 1 0,3-1-410,-1-2 0,-3 1 912,3-3 0,2-2 0,0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1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12 40 8355,'-4'-7'977,"1"0"88,-1 5-781,4-2 1,1 4 0,2 0-175,5 0 0,1 0 1,3 0-1,1 0 47,2 0 0,3 0 0,-1 0 0,2 0-567,-2 0 1,-1-3 0,3-1 0,-5-1-409,-2 1 0,-1 0 0,-1 4 194,1 0 0,-1 0 0,2 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2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76 15 8355,'-7'0'16,"0"-1"471,2-3 0,3 2-233,2-5 1,-2 6-1,-1 1-254,0 5 0,-2 5 1,2 1-1,0 3 26,0 3 0,-1 2 0,-1 2 0,0-1-7,0 4 0,1-1 1,1 3-1,0-3 17,0-3 1,2 0 0,1-4 0,0-1-134,0-1 0,4-2 0,1-2 0,-1-1 37,1 2 1,2-4 0,-2-2 0,1 1-176,3 0 0,-4-4 1,2 1-331,2-2 0,-4-1 1,2 0 144,3 0 0,-1 5 0,1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3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54 20 7137,'-6'0'380,"0"0"1,4 2-284,-2 1 0,-1-2 0,3 4 15,-2-1 0,-1 2 0,3 4-38,-2-1 0,1-1 0,0-1 0,-1 0 13,1 2 1,2 2 0,1-1-69,0 0 0,0-4 1,0 1-47,0 2 1,0-4-1,1 0-13,3 0 0,-1-2 0,3-3-36,3 0 1,-3 0-1,1 0-8,2-4 1,-1-1 0,0-5 0,-2-1 46,-1 1 1,1-1 0,-2-3-1,-1 2 40,3-1 0,-4 1 0,0-1 318,0 0 0,-2-1 0,-2 6 24,0 1 0,-1 2 0,-5 5-286,0 0 1,-2 0 0,1 1 0,1 2-204,1 0 0,3 5 0,-2-1-578,1 2 1,1 1 0,4 0 196,0-1 1,0-1 248,0-1 0,0-1 0,0 4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4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1 8320,'4'5'-750,"-1"2"-349,3-5 914,-3-1 1,2 8 0,-5-2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5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33 61 8355,'0'-9'578,"0"-1"-376,0 4 0,-2 2 0,1 4 0,-4 4-228,3 3 1,0-2 0,2 2 0,0 0-267,0 2 0,0-1 0,-1-2 19,-2 2 1,1-2 1,-1 1 0,2-2 92,-4 2 126,4-2 0,-4-7 0,5-1 62,0-4 1,1-2 0,2-1-13,1 0 0,2 4 0,0-1 37,-1-1 0,0-1 1,0-1-1,1 0 281,0 3 1,-2-2 690,2 3-733,-3 1 1,3 1-177,-2 4 1,-3 4 0,2 4-1,-1 0-105,-2 3 0,0-1 1,0 0-1,0-1-33,0 1 0,0 1 0,1-1 1,0 0-204,4 0 0,-2 1 150,-3-1 0,0 0 1,0 1-121,0-2 0,-3-2-429,-2 0-141,3-5 424,2 2 1,1-8 0,2-3 249,5-7 0,1 4 0,1-5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34 10 8278,'0'-5'1024,"-2"1"-819,-1 8 1,1-3-1,-1 6-127,1 1 1,2 1 0,0 2 0,0-1-78,0 0 0,0 0 0,0 0 0,0 0-62,0 0 0,0-3 0,0 0 0,0 1 19,0 1 0,4-2 0,1-1 56,0 3 0,3 0-67,3 0 1,-4 1 127,0 0 1,-5-2 0,1-3-82,-6 0 0,1-1 0,-5-1-53,-1 0 1,-2 0 0,0-3-217,-2 0 1,5 0 0,2-1 0,0-2-340,2-4 0,2-2 0,1-2 0,0 1 479,0-4 1,0 2 0,0-2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82 8355,'0'-11'-17,"1"2"1,2-1 82,0 0 1,2 2-1,-3 2 160,2-1 1,4 0-1,-1 2-327,3 1 1,1 0 0,-1 4 0,2 0-482,-2 0 0,1 0 0,-1 0 252,1 0 0,-1 0 0,1 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8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25 8355,'0'-10'207,"0"5"1,0 0 188,0 1 1,1 4 0,3 0-248,3 5 0,-1 5 0,0 3 0,0 1 52,0-2 0,-1 4 1,3 0-1,-2 0-227,-1 1 0,0-3 0,-2 3 0,0-1-59,-1 0 1,0 2-1,-2-3 1,0-1-44,0 1 1,-4-1 0,1-5 0,-2 0 0,2-1-493,-1 0 1,0-5 85,1 3 0,0-3 74,-4 0 1,5-6 0,-2-4 0,1-2 357,-2-1 1,1-1 0,4 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19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29 8458,'0'-9'1684,"0"2"-1256,0-1 1,1 7-663,3-3 0,1 4 0,3 3 0,-1-1 24,1 1 0,-2 2 0,1-1 145,2 2 1,-5-3 0,0 4 5,-3 1 1,-1-3 0,-1 2 275,-3 0 1,0 2-1,-6-1 1,1-3 219,2 0 1,3-1-223,-3 0 0,5-3-165,2 2 0,2-5 1,5-2-124,1-2 1,2 0 0,2-2-431,2 1 1,2 1-1,1-1-480,-2 0 0,2 1 0,-1-5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40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185 32 8308,'-12'-9'395,"2"1"0,-2 0-95,2 6 0,3-2 0,-1 4-268,0 0 0,2 4 0,-1 4 0,0 0 42,2 3 0,-5 0 0,4 2 0,-2 4 19,1 1 1,2 3-1,-4 0 1,2 0-64,-1 3 1,0-1 0,-1 7 0,2 3 64,-1 1 1,1 5 0,2 4 0,-1 0 9,0 0 1,3-1 0,0-1 0,2-1 31,1-3 1,0 1 0,1-5 0,1 0-6,2-1 0,4-2 0,-1-1 1,-1-1-51,1 0 1,-3 3 0,2-5 0,0 1-84,0 0 1,-2-3 0,1 3 0,0 1 71,-2-3 1,-2-3-1,-1-7 1,0 1-202,0-5 0,0 0 1,0-1 55,0 1 0,0-5-1228,0 1 1,3-4 228,1 4 1,0-3-1181,-4 3 2215,0-6 1,-5-1 0,-1-5 0</inkml:trace>
  <inkml:trace contextRef="#ctx0" brushRef="#br0" timeOffset="1">-41 1137 8355,'-7'-3'33,"0"-1"0,3 1 196,-3 3 0,3 0 1522,-3 0-987,5 0-507,-3 0 1,10 0 0,2 1-1,4 1 8,3 2 1,-2 4 0,3-2 0,-1 3-307,1 1 0,-1 0 0,-4 1 1,-2-1-243,-1 0 1,0 0-208,-1 1 379,4-6 0,-9-7 0,4-8 1,-1-10-213,-1-5 1,6-6-1,2-3 1,5-2-602,0 0 1,8-2 0,-1 4 415,3 1 0,2-3 0,5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0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92 7883,'0'-6'612,"0"0"0,1 3 1,3-1-1,3 2-685,2-1 0,3 0 0,-2-2 0,1-1 0,1 2 0,0-3 0,3 3-284,-2-5 1,0 2 0,-3-2 0,1 4-526,-1 1-165,1 0 680,-5 4 1,-2 1 366,-4 3 0,-4-4 0,-2 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1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33 21 8355,'-7'-5'-19,"1"3"311,3-5 506,2 5-518,-3-2 1,4 5 0,0 2 0,0 5-85,0 0 1,0 6 0,-1 3 0,-2 3-329,0 0 1,-1 0-1,4 0 1,0-2-468,0 0 0,0 0 1,0-4-1,1 0-72,2-2 1,4 4 0,2-4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2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44 41 8355,'0'-7'-682,"-1"3"1866,-3 4-421,3 0-579,-8-5 0,7 5 1,-1 0-275,2 7 0,1-2 0,-2 1 1,0 3 155,-3 0 1,3 1 0,2 0 0,-1-1-26,-3-2 1,3 2 0,-3-3-1,3 3-58,1 2 0,4-4 0,1-1-10,-1-2 1,5-1 0,2-3-64,-1 0 0,1 0 0,-2-1 0,2-2-30,-5-4 0,3-2 0,-4-2 0,-1 1 69,2 0 0,-2-3 0,-1-1 1,0 1-25,-1 3 0,0 0 0,-4-1 271,0 2 0,-1 2 0,-4 0 1,-2 4-41,-1 0 1,1 3-1,1 3 1,1 0-552,3 4 0,0 2 0,2 5 0,-2-1-342,1-2 1,2 4-1,1 0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3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0 8384,'6'0'716,"-1"0"0,-5 0-1576,4 0 0,2 1-711,6 3 1373,-8-4 0,6 5 0,-3-5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4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1 132 8355,'0'-10'514,"0"-1"1,0 5 0,1 0 0,2 1-190,4-1 1,0 4 0,0-2-548,1 3 1,1 6 0,-1 0-1,-3 1 68,1 2 0,-2-2 0,-1 5 0,0-1 72,0 1 1,-2-1 0,-1-1-1,-1 2-27,-3-2 0,3-1 0,-4-3 703,0-1-457,4 5 1,-4-9-90,5 0 1,3-2-1,2-5 1,2-1-39,1-1 1,1 0 0,2 0 0,0 2-93,0-1 1,-3-4 0,1 6 0,-1-3-363,-1-2 0,3 5 0,1-2 226,0 1 0,-1-1 1,0 1-661,-3 0 0,-1 4 607,-3-4 0,-1 3 332,2-3 0,-3 1 81,-1-4 0,0 3 621,0 0 1,0 4 449,0-4 242,0 5-1070,0-3 0,-4 10 1,1 2-223,0 1 0,-2 3 1,3-1-1,-1 0-160,2-1 1,1 2 0,0-1 8,0 0 1,0 1-1,0-2 1,0 2-304,0-1 0,1-3 0,2-1 135,-1 2 1,6 1 0,-3 0 102,0-2 1,-2-2 0,0-1 0,-2-1-466,-1 3-1600,0-3 1546,0 1 0,-4-8 0,-2-2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5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 71 8451,'1'-11'0,"2"2"222,5-1 0,-2 1 0,-1 1 0,2 1 0,-2 0-405,4 2 0,1 0 0,0 5-409,1 0 1,-1 0 0,1 0-585,0 0 1094,0 0 0,-1 5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86 61 8355,'1'-9'4,"3"-1"0,-1 0 277,4-1 0,-5 3 0,6 0 176,1 5 0,-4 2 0,3 1-352,1 0 1,-5 4 0,3 4-1,-1 0 117,1 3 0,-6 2 0,3 2 0,-3 1-451,-1 2 1,0-1 0,0 2 0,-1-3-36,-3 3 0,-2 1 0,-6 2 0,-1-3-487,-1 1 0,-5-1 0,5 0 0,-3-2 456,-2-4 0,-5 3 0,-4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161 10 8355,'-11'0'-152,"1"0"52,-1 0 1,3-4-1,2 2 645,-3-1 1,0 2-1,-1 2-128,2 3 1,-1-3-1,2 7 1,-1 1-198,0 3 0,-2 0 0,4 6 0,-2-1 40,0 3 1,0-4 0,5 0 0,0 3-317,2 0 0,1-1 0,1-3 0,3 0-851,3 1 1,8-3 0,3-1 0,3-3 18,3-6 1,8 3-1,7-2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8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21 10 8478,'-7'-5'1017,"4"5"-117,-3-5-650,6 5 1,-4 0-693,8 0 1,2 4-54,4-1 0,-2 5 404,-2-1 1,-3 2 0,0 1 335,-1 0 0,-4-1-163,-1 2 1,0-1 112,-3 0 0,4-4-234,2-3 1,2-1-1,4-2 15,3 0 1,1-2 0,1 0-46,-1-1 1,-3-4 29,0 4 1,-5-2-1136,3 2 551,0 2 1,6-4 0,5 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29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31 11 6581,'-8'0'1130,"1"0"-376,1 0 1,-1-1 0,5-2-584,4 1 1,5-2-1,3 4 1,1 0-368,-1 0 1,2 0 0,-2 0 30,1 0 1,-1 1 0,0 2 224,-3 4 1,-2 3 0,-5 2 0,0 4 195,0-1 0,-1-1 0,-2 1 0,-2-1-35,-1-1 1,4 2 0,-3-2 0,1 0-50,1-2 0,0-1 1,3 0-294,0 1 1,0-2 0,0 2-5,0-1 0,0-3 1,1-2-1,1 1-55,1-1 0,2-3 0,-2 3 57,0-1 1,2-2 182,-1 2 1,-3-3-1,3 3-71,-3 2 1,-1 3 0,0 2 0,0 0 295,0 3 0,0-3 1,0 2-1,0 0-209,0 1 1,0-4 0,0 4 0,0-3-179,5-1 1,-4 1 0,3-1-735,-4 0 0,0 1 0,0-2-77,0 2 1,0 3-1,0 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42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31-1080 8355,'-11'0'482,"1"0"0,4-2-351,2-1 0,4 1 1,4-5-1,3 0-23,2 3 1,2-5-1,1 1 1,1 0-1,1 0 1,-1 2 50,-1-2-164,-1 3 0,0-3 0,-1 5-154,2 2 0,-8-2 78,1-1 1,-4 4-1,-1 0 1,-1 5 0,-2 1-1,-1-1 1,-2 1 0,-3-3-1,0 0 1,-2 1 0,2-1-344,2 1 640,2-2 0,5 3-51,0-1 1,0-2 0,0 5 150,0 0 1,3 2-256,1 2 1,3-1-1,-3 0 1,2 1 0,0-2-1,-1 1-80,-1 0 0,1 0 0,-3 2 0,2 1 0,-2 0 0,0-1 0,-2 1-44,0 0 1,-4-2 0,-1 3 0,0-3-129,1 0 0,-4-5 0,4 0 0,-3-2 199,0-2 48,2 0 0,1-6 0,6 0 0,3-1 0,1 0 0,2-1 226,2-2 1,0-1 0,2-1-1,-2 0-138,1 0 0,-1 2 0,2 2 1,-2 0-409,1-1 1,-1 0-1,1 4-578,-1 0 0,-2 2 318,0 1 0,-5 1 0,3 3 7,-1 3 0,-2 5 0,-3 5 0</inkml:trace>
  <inkml:trace contextRef="#ctx0" brushRef="#br0" timeOffset="1">310-1223 8223,'0'-9'-64,"0"-2"1112,0 1-815,-5 1 0,4 3 0,-3 6 0,2 7-102,-1 6 0,0-1 0,-4 6 0,3 0 53,1 1 1,0 3-1,-3 3 1,2-3-28,-2 0 0,3-2 1,3-1-1,0-1-42,0-1 1,5-1 0,2 2 0,2-1-208,2-4 1,1 4 0,2-3 0,-1-3-336,1-3 1,2 0-1,-1-5 1,0 0-295,1-3 1,1 0 0,-2-4 0,-2-3-139,-1-2 1,-2-5 835,-4-3 1,4-2-1,-4-2 1</inkml:trace>
  <inkml:trace contextRef="#ctx0" brushRef="#br0" timeOffset="2">471-1223 7771,'-7'-8'709,"-1"0"0,4 1 996,-2 4-1478,3-1 0,-1 9 0,4 2 1,0 2 11,0 0 1,1 5 0,1 1 0,2 0-57,-2 4 1,2 0 0,0 0-1,0 2-262,0 0 0,-2 0 0,3-2 1,-2 1-234,1 1 0,3-2 0,-3-1 1,-1-2-391,2-1 1,-3-3 0,4-3-366,-1-3 0,0-4 0,-3-1 843,2-6 0,-1-7 0,-3-9 1,-2-2 223,-1 0 0,1-5 0,-3-1 0,-2-1 29,1-1 0,-1 0 0,-3 6 0,2 4 291,1-1 0,4 6 0,-4 2 0,2 0 475,-1 0 1,3 1 0,0 3 60,2 0 1,2 3-570,2 0 0,4 6 0,3-3 0,1 4-11,-1 4 0,1 1 1,-1 5-1,2 0-198,-2 0 0,5 3 0,-1 1 0,-2 0-118,1 0 0,-3-2 0,1 5 0,0-3-280,-1-1 0,0 1 1,-2 0-1,0-2 76,0-1 0,-3-1 0,0-1 0,-2 0-1687,1-3 0,-1-3 147,-3 4 1784,0-5 0,-4 4 0,-2-6 0</inkml:trace>
  <inkml:trace contextRef="#ctx0" brushRef="#br0" timeOffset="3">524-1059 8355,'-10'4'101,"-2"-3"0,2 2 1742,-1-2-1506,5-1 0,2-1 0,5-1-168,2-2 1,3-4 0,5 3 0,1-2-669,2 1 0,-2-1 0,3-2 0,1 1-248,-2 1 0,0 4 30,1-4 1,1-4-1,6-5 1</inkml:trace>
  <inkml:trace contextRef="#ctx0" brushRef="#br0" timeOffset="4">620-1324 8355,'0'-13'105,"-5"-1"1,5 1 0,-4-1-1,3 0 669,1 2 0,1 3 1,3 0-1,3 4-452,2 0 1,6 2-1,0 3 1,2 0-193,2 0 0,3 4 1,1 4-1,-3 5-272,1 3 1,-2 3 0,-1 1 0,-4-2-215,-2 2 0,-7 5 1,-1-3-1,-3 3 6,-1 2 1,0-2-1,-1 2 1,-3-3-1099,-2-4 1,0 1 1029,-1 0 1,0 4-1,-5 0 1</inkml:trace>
  <inkml:trace contextRef="#ctx0" brushRef="#br0" timeOffset="5">996-1273 7997,'-10'-1'-242,"4"-3"1172,1 4 0,5-6-549,0 3 1,0 0 0,1-3 0,3 2-122,2-3 1,4 2 0,1-3 0,3 1-67,0-1 1,1 0-1,-1 2 1,0 0-655,-1 3 1,-1 1-1,-1-2 7,-1-1 0,2 4-99,-2-2 1,-3 2-496,0 1 1,-5 1-65,2 2 951,-3 3 1,-1 3 0,0 1 0</inkml:trace>
  <inkml:trace contextRef="#ctx0" brushRef="#br0" timeOffset="6">1081-1171 8355,'-7'0'603,"1"0"1,-1-1 0,0-3-66,3-3 1,3 2-1,2-1 1,3 1-495,3-2 1,2 4 0,4-3 0,0 3-733,2 0 1,-2 1-1,-1 2 1,-2 0-317,1 0 0,-1 0 0,2 0 1</inkml:trace>
  <inkml:trace contextRef="#ctx0" brushRef="#br0" timeOffset="7">2400-1537 7839,'-6'-4'683,"1"3"-754,5-4 401,0 5 331,0 0-471,5 0-118,-4 0 1,9 0-51,-2 0 0,0 0-26,3 0 0,-4 5 0,0 0 1,1 2-1,-1 0-23,0 1 0,-4 1 0,2 2-15,0-2 1,-5 2 0,4-2-1,-3 1 27,-1 1 0,-1-2 1,-2-2-1,-1-1 69,-2-1 1,-2 3-1,-2-2-3,-1-2 1,5 4-1,-1-4 1,-2 0-43,3 0 0,-3-3 16,2 3 39,2-3-43,0-1 1,5-1-1,0-3 110,0-2 0,5-3 88,2-1 0,3 1 0,0 0-161,1 2 0,0 4 0,0-3 1,-1 2-10,2 2 0,-2-1 0,1 1-179,-1-1 1,2-1 0,-3 4-865,3 0-632,-2 0-337,1-4 1805,-5 3 1,3-8-1,-2 4 1</inkml:trace>
  <inkml:trace contextRef="#ctx0" brushRef="#br0" timeOffset="8">2593-1547 8355,'0'-5'566,"0"-4"-449,0 3-78,0 0 0,0 3 82,0 6 1,-1 3 0,-1 3-111,-2 2 0,-3 1 0,3 0 0,0 1 63,0 0 0,2-2 0,-4 0 110,1-2 1,1-2-110,4 0 1,2-4-23,1-1 1,-1 0 0,6-2 0,0-2-42,2 0 1,0-1-1,1-4 1,0 0-22,0 1 0,2-2 1,2 2-17,-1 0 1,-3-2-52,0 5-976,0-6-819,-1 9 1169,-4-4 1,-6 4 620,-8 0 1,0 4 0,-3 2 0</inkml:trace>
  <inkml:trace contextRef="#ctx0" brushRef="#br0" timeOffset="9">2615-1618 7669,'-7'0'2099,"0"0"-1861,4 0 1,-2 1 0,6 2 0,1 1 25,3 1 0,3-1 0,-1 2 0,3 2-42,0-2 0,1 2 1,-1-2-332,1 0 1,0 3-86,0-3 0,-1 3 0,-4 1 0,-1-1-160,0-3 0,-4 4 1,3-3-545,-3 2 0,-1-3-170,0 1 1,0-6 885,0-1 0,-5-3 0,-1-8 1</inkml:trace>
  <inkml:trace contextRef="#ctx0" brushRef="#br0" timeOffset="10">2357-1558 8355,'-10'0'-562,"-1"0"313,1 0 1,2 0 655,1 0 0,1 0 0,-2-1-97,0-4 0,6 1 1,-2 1-1,4-3-114,4 0 0,2-7 0,6 4 0,2-3-48,5 1 1,0 1 0,3 0-1,0-1-42,4 2 1,-2-2 0,3 2 0,-2-1-255,0-1 0,-3 4 0,-2 0 0,-1 0-172,-5 2 0,-2-4 0,-1 8-319,-1-2 1,-4 0 275,-2 0 1,-4 2-365,-4-3 1,-2 3 520,-4 1 1,-5-4-1,-3-2 1</inkml:trace>
  <inkml:trace contextRef="#ctx0" brushRef="#br0" timeOffset="11">2326-1911 8355,'-7'5'793,"-3"-1"-384,9-4 1,-3 0-330,4 5 1,4 0 0,2 5 0,2 2-191,-2 2 1,1-3 0,1 6 0,-3-2 91,1 1 0,1-3 1,-3 3-1,0-1-565,-1 2 1,-1-5-1,2 2-916,-3-2 1101,4-2 1,-3-5 395,5-1 1,-5-4-1,3 0 1</inkml:trace>
  <inkml:trace contextRef="#ctx0" brushRef="#br0" timeOffset="12">2443-1932 8355,'-6'0'40,"-1"-1"538,2-3 1,1 2 0,4-5-1,1 1-348,4 0 1,0 1 0,6 5-453,0 0 0,-1 0 0,2 0 124,-2 0 1,-3 2-1,1 0 1,-2 2-146,0 2 0,0-3 1,-5 3-1,1 0 91,1-1 1,0-1 0,-3 2 218,0 2 1,-3-2 0,0 0-1,0 1 226,-3 0 0,4-3 102,-6 0 0,6 1 28,-6 2-284,6-4 0,-2-3 0,8 0-155,3 0 1,2-1 0,3-1-623,-3-1 0,3-1 0,-2 0 212,1-3 1,-1 2-291,2-2 1,-2 0 0,1-2 0</inkml:trace>
  <inkml:trace contextRef="#ctx0" brushRef="#br0" timeOffset="13">1381-1486 8355,'-4'-6'151,"-3"3"2622,-3 3-1332,0 0-1143,4 0 1,0 3-1,8 5-148,2 1 0,2 3 0,4 4 0,0-1-114,-3 4 1,2 0-1,-1 1 1,1-1-128,2 2 1,-2 4-1,-2-3 1,-2-3-250,1 0 0,-4-4 1,4 3-345,-2-5 0,2-3-191,-4-3 1,1-4-1365,4-6 1766,-5-2 1,8-10-1,-4-2 1</inkml:trace>
  <inkml:trace contextRef="#ctx0" brushRef="#br0" timeOffset="14">1618-1364 8355,'0'-6'2328,"-3"1"-1518,-1 1 0,1 0 0,7-5-543,3 3 1,2 0-1,3-1 1,-3 0-185,3-1 0,2 0 0,0 0 0,-1 1-83,-1-1 1,-1 2-1,-1 1 1,2 0-542,-2 3 0,-3-3-2574,1 3 1968,-6-2 1,3 8-1,-5 3 1</inkml:trace>
  <inkml:trace contextRef="#ctx0" brushRef="#br0" timeOffset="15">1918-1902 8110,'-11'-4'-248,"0"-1"370,0-2 1,1 3 0,-2 4-1,3 0 1,-3 0 189,2 0 1,3 0-71,0 0 0,5 4-101,-2 3 1,3 2-1,1 1-219,0 0 1,0 0 0,0 0 0,0 1 1,0-1 0,0 1 1,0-2-1,0 2-29,0-1 0,0 0 1,0 0-29,0 0 0,0 0 38,0 0 1,1-4 36,3 2 1,-2-7 62,5 4 1,-3-5 0,2 0-27,-1-5-1,1 4-95,-2-7 107,5 7 1,-8-2 72,2 6 1,-3 4 0,0 6 0,2 5 93,2 1 0,-2 1 0,5 1 0,-1 2 43,-1 5 0,2 3 1,4 1-1,0-2-61,0-2 1,1 2-1,0 0 1,2 0-20,-5-3 0,4 1 1,-5-5-1,1 0-170,1-1 1,-1-3 0,2-1 0,-2-2-78,-2-2 1,3 0-1,-4-4 1,2 1-205,-1-2 0,0 1 1,3 0-581,1-1 0,-1 2 0,1-1 0</inkml:trace>
  <inkml:trace contextRef="#ctx0" brushRef="#br0" timeOffset="16">2068-1841 8355,'-6'-5'46,"-2"4"1,3-6 0,0 2-1,0 1 158,-2-1 0,5 3 1,-2 9-1,2 3 1,-1 6-1,0 2-210,1 1 1,1 5 0,1-1-1,0 4 150,0 1 1,0-2 0,0 1-1,0 0 21,0-1 1,1 4-1,1-3 1,2 1-21,2-1 1,-2 4 0,3-2 0,-2-1 37,1 1 0,0-3 0,2 0 0,-1-2-171,3-1 0,-3-2 1,2-5-1,-2-3 56,0-1 1,3-5 0,1-1 0,0-1-129,-1 0 1,2-2 0,-1 1 0,3-3-300,-1-1 0,1 0 0,-2 0 0,-2 0 0,1 0-2302,-1 0 2111,2 0 1,-2 0 0,1 0 0</inkml:trace>
  <inkml:trace contextRef="#ctx0" brushRef="#br0" timeOffset="17">2593-2044 6904,'-7'0'1099,"1"-1"0,0-2 655,1 1-1464,2-2 1,3 4 0,7 0-144,3 0 0,0 4 0,3 0 0,-1 1-225,3 4 1,0 3-1,-2 3 1,2-1 103,-3 1 1,1 3 0,-3 0 0,1 0-34,0 2 1,-1 4-1,1 0 1,0-3-7,-1-3 1,0 5-1,-2-3 1,0 1 0,0 0 0,0 0 0,0 0 0,0-1-36,0 0 0,0 4 1,0-1-1,-1 0 25,-3-3 1,1 5 0,-5-4 0,0 0-32,0-3 0,0-5 0,0 0 1,0-1-134,0-2 0,-2-1 0,-1-2-311,0 1 0,-2-7 163,1 4 0,0-5 0,-4-6 0,4-3-381,-2-7 0,5-7 0,-2-3 1</inkml:trace>
  <inkml:trace contextRef="#ctx0" brushRef="#br0" timeOffset="18">2754-2196 8355,'0'-10'0,"0"0"-297,0 0-59,0 4 1039,0-3 1,1 5-677,3-4 1,2 4 0,4 4-41,1 0 1,-1 2 0,-2 0 78,-1 0 1,-5 6-1,2 0 1,-3 1-6,-1 1 1,0 0 0,0 0 0,-1 0-8,-3 1 0,2-1 0,-5-1 0,0-2 177,1-1 231,-4 2-339,10-2 1,-5-2 0,10-5 0,0-2 65,0-3 0,10-4 0,-6 0 0,4 0-491,-1 4 0,-1-3 0,-1 2-670,2-2 0,-3 3 356,3 3 0,-2 2 0,1 1 0</inkml:trace>
  <inkml:trace contextRef="#ctx0" brushRef="#br0" timeOffset="19">2957-1862 7429,'6'-5'396,"-1"-2"0,6 2 0,-1-1-237,2-1 0,2-3 1,1 1-1,-1-2-27,1 1 0,-3 0 1,4 0-1,-2-1-17,0 1 0,-1 3 0,-5 2 1,-1 1-539,2 1 0,-3-1-167,0 0 0,1 0-764,0 0 1071,-1 2 1,-12-1-1,0 3 1</inkml:trace>
  <inkml:trace contextRef="#ctx0" brushRef="#br0" timeOffset="20">3032-1994 8282,'-9'0'0,"1"-2"-80,1-2 0,5-4 567,-2 2 1,4 2 0,4 5-390,2 8 0,0 5 0,2 7 1,0 1-130,2 1 0,0-1 0,1 2 0,0 0-518,0 0 0,-1-5 1,1-4-71,0 0 1,-1-5-1,2 5 1</inkml:trace>
  <inkml:trace contextRef="#ctx0" brushRef="#br0" timeOffset="21">3429-2085 8260,'-10'0'-43,"-2"0"0,7-1 283,2-1 1,6-5 0,4-3 0,4 0-37,3 0 0,3-3 0,5-2 0,-1 0 52,0 1 1,5-4 0,3 2 0,1-2-129,-2 1 0,2 5 1,-3-2-1,-1 1-215,0 3 0,-6-1 1,-6 8-1,-2 0-710,-2 2 1,-1 1 229,-3 0 1,-4 0 0,-2 0 195,-7 0 0,-3 0 0,-1-1 119,-3-1 0,2-5 0,-4-2 1</inkml:trace>
  <inkml:trace contextRef="#ctx0" brushRef="#br0" timeOffset="22">3451-2480 8355,'-11'5'-16,"0"0"1336,1-10-1204,3 4 0,4 1 0,6 9 1,5 1-82,1 4 1,2 4-1,0-1 1,0 1-111,0-1 1,-2 2 0,-1-2 0,-1-1-678,2-4 1,-4-1 0,-1 0 0,-1-1-479,1 0 1230,0-5 0,-4 4 0,0-2 0</inkml:trace>
  <inkml:trace contextRef="#ctx0" brushRef="#br0" timeOffset="23">3504-2449 7595,'-3'-8'151,"-1"2"0,1 2 0,4-1 137,2 0 0,0-2 0,2 4 0,3-3-462,-4 3 1,4-2 0,3 5 2,-1 0 0,-2 2 104,-2 2 0,-3 1 0,2 5 0,-2 0-24,1 1 0,0-1 0,-5 0 1,-2-1 138,-1 2 0,-4-1 0,5-1 306,2 2 1,-4-4-140,1 0 1,1-6 0,7-1-178,4-6 0,1-3 0,2-2 0,-1-1-240,1-2 0,3 1 0,0 3-594,0 0 0,-3 1 439,1 1 0,-2-1 0,1 4 1</inkml:trace>
  <inkml:trace contextRef="#ctx0" brushRef="#br0" timeOffset="24">3258-2430 8355,'0'8'-245,"0"-1"1,-2 0 72,-1 1 1,2 8 0,-2 1 353,1 2 1,2 2 0,2 3 0,1 4-38,-1 1 1,7 1-1,-1 2 1,4 0 103,2 2 1,6 1-1,-3-1 1,4 1-46,0-3 0,5 5 0,1-6 1,0 0-288,-1 1 1,0-3 0,-1-1 0,-1-5-11,-1-2 1,-2-1 0,-1-3 0,-2-2 22,-4 1 1,2-4 0,-2-3 3,-1-3 0,0-1 1,-3 3-230,1-5 0,-4-3 0,0-3 0,0-5-765,-1-1 709,3-5 0,-3-6 0,5-6 1</inkml:trace>
  <inkml:trace contextRef="#ctx0" brushRef="#br0" timeOffset="25">3558-2023 8355,'-11'0'724,"1"0"0,4-2-329,2-1 1,8-1 0,3-4 0,2 6-334,2 0 0,0 2 0,0 0 0,-1 0-29,1 0 1,0 0 0,-1 0 0,1 2-331,0 0 1,-2 1-1,-1 3 1,-5 3 34,-1 0 1,-2 1 0,0 1 0,-2 1 132,-1 2 0,-4 0 0,-3-4 0,-1 1 107,0 2 1,1-1-1,-1 1 1,1-5 62,3-1 0,-2-1 62,1 1 72,4 2 0,1-8 1,6 0-1,4-2 0,3-7-72,0-1 0,3-4 0,1-4 0,2 0-404,0 0 0,4 4 0,-4-3 0,-2 1 59,2 3 0,-1 1 0,-5 2 1,0 1-372,-3 1 1,1 3 292,-4-2 0,4-1 0,-2-3 1</inkml:trace>
  <inkml:trace contextRef="#ctx0" brushRef="#br0" timeOffset="26">3783-2085 8270,'0'-10'96,"0"4"1,1-1 803,3-1-668,-3-1 0,3 5 0,-4 4-303,0 5 0,0 4 0,-4 1 0,-2 1 45,0 3 1,-3-3-1,1 3 1,0-3 24,1 0 1,1-1 63,3 0 21,2 0 1,1-5 0,6-1-62,4-4 0,0-2 1,1-3-1,0-1-35,-1-1 1,2-2 0,2-1-1,0-1-48,0 1 1,-3-1 0,0-2 0,0 0-271,0 0 1,-1 2 0,0 1-473,-4 0 194,4 0 0,-10 4 0,0 3 382,-6 2 1,-3 1 225,-2 0 0,-5 4 0,0 2 0</inkml:trace>
  <inkml:trace contextRef="#ctx0" brushRef="#br0" timeOffset="27">3836-2145 7918,'-10'-10'279,"4"0"135,1 4 1,5 2 0,0 8 0,2 2-34,1 4 1,0 2 0,2 3 0,1-3-182,1-1 0,0 3 0,2-1 0,0 0 42,-3-2 0,2-1 1,3 1-1098,-1-1 0,1 0-223,0 0-4,-6-5 0,0-1 526,-10-4 0,-6 0 0,-5 0 0</inkml:trace>
  <inkml:trace contextRef="#ctx0" brushRef="#br0" timeOffset="28">3751-2541 8226,'0'-7'298,"0"0"0,1 2 57,3-2 1,1-1-1,6 5 1,1 1-140,3 1 0,0 5 0,4 3 0,-1 3-57,1 4 0,-2-2 0,1 6 0,0 3 24,-2 1 0,0 5 1,-5 1-1,0 2-30,-1 4 1,0-1 0,-2 5 0,-3-1-156,1-2 0,2 4 0,-3-7 1,2-2-122,-3-6 0,0-3 1,0-1-1,-3-3-220,1-3 1,-2-3-571,0-2 714,0-2 1,0-5 0,-2-6-1,1-5-548,-3-3 0,-4-3 1,1 1-1,1-2 376,-1-3 1,-1-6 0,-2-1 0</inkml:trace>
  <inkml:trace contextRef="#ctx0" brushRef="#br0" timeOffset="29">3848-2592 8355,'-5'-14'-752,"4"3"1,-5-1 0,6 6 762,0-2 1,5 1 0,-1 3 0,2-1 887,2 2 1,2 2 0,1 1-924,0 0 1,-1 0 0,1 0 52,0 0 1,-1 5-1,-4 1 67,-3 3 0,-1 1 1,-2 1-1,0-1 16,0 0 1,-4-3 0,0-1 0,-1-1 274,0 1 1,0-4 39,1 2 0,4-3-278,0-1 0,1-5 1,7-2-1,1-3-198,0-3 0,2 2 0,0-3 0,0 2-386,-1 2 0,1 0 0,-1 1 0,1 1-1241,-1 2 1030,2 3 1,-2-1 0,1 4 0</inkml:trace>
  <inkml:trace contextRef="#ctx0" brushRef="#br0" timeOffset="30">4147-2713 8355,'0'-7'-123,"0"0"0,0-1 1,2 0-1,1 0 0,1 2 516,2-2 1,-3 3 0,5 2-227,0 3 1,2-5 0,0 2 0,1 0-271,0 3 0,-5 0 0,1 2 9,-2-1 0,0 7 0,-4 1 101,3 1 1,0 3 0,-4 1-1,1-1 4,3-2 0,-3 2 0,3 2 0,-3 1-4,-1 1 1,0 1 0,0 1 0,0-2-10,0 1 1,0 0 0,0-1 0,0-4-7,0-1 0,0-3 1,0 2 44,0-1 0,0-3 45,0-1 0,1-3-12,2 0-107,-2-6 1,8 0-1,-4-3-112,0-2 0,-2 3 0,1-2 63,2 4 0,-5-2 187,3 1 1,-2 4-1,-1 0-13,4 6 1,-2 3 0,-2 3 0,2-1 166,1 3 1,2 4 0,-1-1 0,0 1 79,0 3 0,2 0 0,-3 0 0,3-3-179,1 0 0,0 0 0,1-6 0,-2 1-9,1-1 1,-2-2 0,2 0 175,-1 0 0,3 0-534,1 0 0,-6 0-229,0 1 1,0-1 0,-3 0-129,0 0 0,0 0 0,-2 0 0,-2-1-596,0-2 0,0 2 834,-1-3 0,-4 0 0,2-3 1</inkml:trace>
  <inkml:trace contextRef="#ctx0" brushRef="#br0" timeOffset="31">4405-2551 8355,'-4'7'0,"0"-2"-125,-2 0 455,3-2 0,0-4 1,6-2-1,5-3-72,1 1 1,2-7 0,-1 5 0,1-2-145,0 0 1,0 2-1,0-1-153,4 1 0,-4 1 0,4 0-364,-3 2 0,-4 3-1542,-2 1 1100,-3 0 1,2-2 684,-5 0 1,0-5-1,0-3 1</inkml:trace>
  <inkml:trace contextRef="#ctx0" brushRef="#br0" timeOffset="32">4394-2633 8383,'-11'0'617,"5"-3"1,6-3 0,8-2-554,1 2 1,2 3 0,-1-4-1,-3 1 87,1-1 1,-2-2 0,1 4 0,1-2-95,-4 0 0,4 1-247,-1-4 0,-2 3 1,0 1-500,0 1-668,-4 2 1,4 4 63,-5 3 1238,0-3 1,0 12 0,0-1 0</inkml:trace>
  <inkml:trace contextRef="#ctx0" brushRef="#br0" timeOffset="33">4641-2845 9827,'6'0'667,"-3"5"-580,-2 1 0,-1 3 1,0 1-1,0 0-95,0 1 0,0-5 0,2 1 71,2 1 1,-3 0-1,6-1-73,2-4 0,-3-2 1,1-1-1,2 0 70,1 0 1,-4-4 0,2-3 0,0-1 2,1-3 0,-1 1 0,-2-2 0,-2-1 16,-2 1 0,0-5 0,-2 3 0,-2 1 189,-1 2 1,-4 1 0,-7 0 0,-1 1-26,-1 2 1,-2 3 0,-2 4-1,2 1-543,4 2 1,2 4-1,2 6 1,2 3-1426,5 0 1,6-2-1,3-3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0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77 21 8355,'0'-6'594,"0"-2"-182,0 7-171,-5-4 0,2 5-165,-4 0 0,2 1 0,1 3 0,-3 3 0,2 1 28,0 3 1,-1 1-1,1 4 1,0-2-74,-1 1 1,0 2 0,3-2 0,0-1-78,2 1 1,1-2 0,0-3 0,1 0-53,2 0 1,0-3 0,3-1-1,4-1-71,0 2 1,0-5-1,2 1 1,-3-2-16,3-1 0,-2-4 1,2-2-1,-3 0 50,2-2 1,-4 3 1051,0-2-523,-4-2 1,2 9-1,-5 0-195,0 5 0,0 6 0,0 2-13,0-1 0,0 7 0,0 1 0,0 3 0,0-1-376,0 0 1,0-1 0,1-3 0,1 0-243,2-1 0,-1 0 0,-3 3-664,0 1 0,5 3 0,1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1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11 71 8536,'-6'-6'1043,"6"1"0,-4 5-1143,8 0 1,2 0-1,4-2 121,1-2 0,0-3 0,0 3 0,-1-2 0,1 0-30,0 0 1,-1 1 0,1 2 0,0 0-43,-1 1 0,-3-1 0,1 0-575,0 1 0,-2-2-520,1 4 741,-5 0 1,4 0 0,-3 1-266,0 3 613,6-4 0,-4 0 0,6-5 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2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43 82 8355,'-11'0'-30,"5"0"0,-4 0 1324,4 0-929,1 0 0,1-1 0,8-2-137,3-4 1,3-2-1,4-1 1,1 0-272,1 0 1,1 2 0,2 3 0,-1 0-336,-3-2 0,2 5 1,-2-1-1,2 2-1360,-2 1 1126,4 0 1,-6 4-1,1 2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3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76 0 8355,'-7'0'138,"1"0"507,2 0-509,3 0 0,-7 1-33,5 3 0,-2-2 0,2 5-106,0 1 0,0 1 0,3 1 0,0 0-80,0-1 0,-2 2 0,-1-1 0,0 0 9,1 1 1,0-2 0,2 2 0,0-1-61,0 0 1,2 1 78,2-2 0,-3 0 75,7-2 1,-5-3 0,5-4 8,0 0 1,-2 0-13,2 0 0,-1 0-10,2 0 0,-1-1 1,-2-2-7,-2-4 0,3 1 0,-2 0 1,-3-2 35,-1-1 0,1-1 0,-1 0 0,3-1 50,-2 2 0,0-2 0,-2 1 1,0 0 95,0-1 0,0 2 0,0-1-34,0 0 0,-4 3 0,-1 2-33,0 0 0,0 1 0,-2 4 1,-1 0 8,-2 0 1,1 0 0,-3 0 102,2 0 1,-1 0-476,1 0 0,-2 2 0,3 1 0,2 4-319,3 2 1,3 1 0,1 0 0,0-1-109,0 2 0,5 4 0,1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4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10 9522,'0'-5'807,"1"0"1,2 6-757,1 3 1,-1-3-1,-2 6-1330,2-4 1,-1 0 528,5-3 0,-4 5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5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12 32 8865,'-7'-11'2103,"3"4"-2018,4 0 1,1 5-1,2-1-120,5 2 0,1 1 1,3 0-1,-2 0-69,1 0 0,-1 0 0,2 0-103,-3 0 1,1 1 0,-2 2 0,-1 1 127,-2 1 0,-2 2 0,-3 4 1,0-1 67,0 0 1,-1-1-1,-3 3 1,-3 0 24,-3 2 1,0-1 0,2-2-1,1-1 54,-1-1 0,1-2 0,1-1 685,-2 2-352,3-2-371,1-3 1,4-4-1,0-1-96,4-5 0,-2 0 1,5 1 65,2-2 1,0 0-1,3-1 102,-3 2 1,2-1 0,0 5-74,0 0 0,-1 2 1,1 2-32,0 4 0,-3-4 1,-3 7 21,-1-1 1,0 2-1,-4 0 14,0 2 0,0-1 1,0-1-72,0 1 0,-4 1 0,0-1 1,-1 0-164,0 1 0,-2-1 1,4 0-1,-1-1-2269,0-3 612,3 3 1744,-5-7 0,12-7 0,-1-6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32 42 8341,'0'-10'-43,"0"3"738,0 0 1,0 4-173,0-5-555,0 6 0,0-1 0,0 6 1,0 5 49,0 0 0,0 5 0,0 1 0,0-1-127,0 2 0,0-2 0,-1 3 1,-1-2-174,-2-1 0,-4-2 168,5 0 0,-1-3 58,-1-1 0,5-4 1,-4-6-1,4-4-7,4-1 0,-4-3 1,6 0-1,-3-2 115,0 0 0,5-2 0,-3 3 0,-1-2 83,1 1 0,2 3 1,-2 0-1,0 1 144,4 1 1,-2 0-1,-1 6-79,3-1 1,1 2 0,-1 2 31,-2 2 1,2 5-1,-5 4 1,1 1-78,0 0 0,-1 2 0,-4 1 0,0 0-47,0 2 0,0-2 0,0 2 0,0-3-201,0 1 0,0 0 1,0-3-1,0 0-105,0-2 1,0 0-1,0-1-1704,0 0 964,0-4 1,0-3-1,1-6 634,2-4 1,2-7-1,7-2 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52 8190,'0'-10'-702,"0"0"1173,0-1 0,4 4 351,-1 0 0,5 5-678,0-1 1,2 2 0,-1 2-1,-1 2 1,-2 1-5,-1 1 1,3 2-1,-6 4-120,1-1 0,1 0 1,0-1-1,-1 2-28,-2-2 1,-1 2 0,0-2 75,0 1 1,-1 0 0,-2-2 0,-1-2 40,-3-2 1,5 2 139,-6-2 1,4 0-19,-3-4 1,4-2-206,1-1 0,4-3 50,6-4 1,1 0 0,3-1 0,-2 2-187,1 3 0,1-3 1,0 3-1,3 1-391,-2-2 0,3 1 0,-2-2 0,0 3-298,2 0 0,-5-2 0,3 3 1,-1-1-922,-3 0 1720,-3-3 0,3 3 0,-6-5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8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43 29 8355,'-6'-6'817,"2"-1"-313,-1 5 1,4-4 757,-3 3-1014,3 2 0,1-3 0,0 8-118,0 2 0,3 4 0,1 1 0,-2 2-28,0 3 1,-2 1-1,0 0 1,-2 1-99,-1 1 0,2-2 0,-3-1 0,3 0-45,1-1 0,0-2 1,0 0-1,1-1-97,3-2 0,-2 0 1,4 0-1,-1-1 74,2-2 1,-4 2 0,4-5 72,2 3 1,-3 0 0,0-2-236,-1 1 0,-2-3 76,-3 4 0,0-4 0,-1 3 0,-3-1-543,-3 2 1,-2-2 0,-1 2 0,-2-4 16,2-2 0,-6-1 0,-1 0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239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0 111 8355,'4'-17'0,"1"1"1751,0 1-1218,2 2 1,5 3 0,-2-1-217,2 2 0,-1 3 0,3 2 1,4 2-297,-2-1 0,8 2-1842,-3-3 0,3 8 0,-3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83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75 24 8355,'-11'-4'-54,"2"2"84,1-5 1,-1 4 235,2-5 1,1 6 0,-2-4 0,2 1-38,0-2 1,2 5-269,8-6 0,2 6 1,5-1-1,2 2-53,2 1 1,4 0 0,-2 0 0,4 0-31,0 0 0,-3-4 0,0 1 0,0 0 8,-1 3 0,2 0 1,-5-2-1,-1 0-182,-1-1 1,-5-2-199,1 2 379,-6 3 1,-2-6 0,-7 6 0,-3 0 25,-1 0 0,-1 0 0,-1 0 0,-1 0 274,0 0 0,-1 0 0,1 0 0,1 1 210,1 4 0,2-3 1,2 3-220,1-1 1,4 3 0,-4-3-84,3 3 1,0-1 0,5 4-1,2 0-153,0 1 0,5 0 1,-3 2-1,0 4 0,0 2-97,1 1 1,-2-3 0,2 0 12,-2 1 1,-1-3-1,-3-1 1,0 0 52,0-1 1,0 1 0,-1-5 181,-3-2 0,3 1 1,-6-5-32,-2 0 1,0-3 0,-1 0 97,3-4 1,-1 2 0,2-4 455,0 1-446,4 2 0,-2 2-68,4-2 0,2 1-66,0 0 0,8 0 0,4 1 0,1-1-157,0-2 0,-4 1 0,6 3 0,-3 0-462,0 0 1,0 0-1,-3 0-186,0 0 1,-4 1 659,0 2 1,-5 7 0,3 7 0</inkml:trace>
  <inkml:trace contextRef="#ctx0" brushRef="#br0" timeOffset="1">365-87 8355,'0'-10'-1034,"0"0"551,0 4 668,0-3 0,0 7 1,-1-2-1,-2 6 21,-1 0 1,-4 5 0,3 3 0,1-3-31,-5-1 1,3 4-1,-1 5 1,0 1-39,0 2 0,-2 2 1,3 3-1,-1 0-150,0 0 0,4 2 0,0 0 1,1-1 46,2 2 0,0-3 1,0-3-1,2 0-92,1 0 1,0-4 0,4-3 0,3-1-211,2-2 0,1-4 0,2-3 0,0-1-54,3-2 1,2-2 0,-1-1 0,-3-5-43,0-4 0,3-5 0,-2-3 1</inkml:trace>
  <inkml:trace contextRef="#ctx0" brushRef="#br0" timeOffset="2">525-137 8442,'-6'-10'109,"-4"4"0,8 2 0,-4 8 0,1 3 0,-1 2 0,0 4 22,0 5 0,4 1-139,-2 1 0,0 1 0,0 0 0,2 2 0,0 0 1,2 0-1,0-2 0,0-1 0,0-3 0,0-2 1,0 2-948,0-2 766,0-1 1,0 0 0,0-5-897,0 2 916,0-1 0,0-6 1,0-4 114,0-5 1,0-6 0,0-2 0,0-5 66,0-4 0,2-1 0,0-4 0,2-3 143,-2-2 0,0 2 1,-2-2-1,3 6-36,0 6 1,0-3 0,-3 7 0,2 1 0,1 4 1867,0 3-1863,1 6 1,-4-2 0,1 9-1,2 4 12,-1 3 0,4 6 0,-4 0 1,3 4-114,1 1 1,1 1-1,4-4 1,-1 1-153,1-2 1,-3 1-1,0-3 1,2 0-91,-1-3 0,-1 1 0,1-6-265,-2 0 0,2-1-707,-5-2 964,-1-3 1,-6 0 0,-2-4 66,-1-4 0,-6-7 0,-5 1 0</inkml:trace>
  <inkml:trace contextRef="#ctx0" brushRef="#br0" timeOffset="3">579 126 8124,'-16'-3'0,"3"-1"0,0 2 0,1 0-38,1-2 0,0 3 0,1-2 915,-2 2 0,6 1-612,-1 0-353,4 0 1,3 0 0,7 0 0,2 0-164,3 0 1,3-1 0,3-2 0,2-1-487,2-2 1,-1-1 0,1-2 0</inkml:trace>
  <inkml:trace contextRef="#ctx0" brushRef="#br0" timeOffset="4">621-107 8252,'0'-14'0,"0"1"-419,0 1 1,2 4 542,2 1 0,1 5 0,5-1 37,-3 6 0,2-1 0,-2 8 0,2 2-39,-2 3 0,3 2 1,-5 4-1,2 2-76,1 0 1,-6 4 0,3-2 0,-2 0-54,1 0 0,-1 2 0,-3-3 0,0-2-91,0-1 0,0-4 0,-1 1 0,-2-2-7,-4 0 1,1-2 0,0-3 0,-1-2-215,3 2 0,-4-5 1,0 0-1,3 0-609,0 0 844,-3-4 1,1 3 0,-3-5 0</inkml:trace>
  <inkml:trace contextRef="#ctx0" brushRef="#br0" timeOffset="5">911 76 8355,'0'-11'745,"0"1"1,0 3 236,0 1-1149,0 3 0,1-2-173,3 5 0,2 0 1,4 0-33,0 0 0,2 0 1,-2 0-94,1 0 0,-1 0 1,2 0 156,-3 0 0,3 5 0,-2 1 0</inkml:trace>
  <inkml:trace contextRef="#ctx0" brushRef="#br0" timeOffset="6">964 146 8406,'-15'-1'527,"4"-2"-472,0 1-328,10-3 1,-3 5-1,8 0 1,5 0-892,4 0 914,-1 0 0,9 0 0,-5 0 0</inkml:trace>
  <inkml:trace contextRef="#ctx0" brushRef="#br0" timeOffset="7">1308-67 8013,'0'-6'447,"0"-1"1,-2 5-1,-1-1-136,0 6 0,-5 7 0,6 7 0,-1 2-340,2 1 0,1 2 1,0 0-1,0 2-266,0-2 1,0 0-1,0-1 1,0-3-149,0 3 0,5-2 0,0-1-118,2-1 0,3 1 0,-6 2 1</inkml:trace>
  <inkml:trace contextRef="#ctx0" brushRef="#br0" timeOffset="8">1597 166 8355,'-7'-3'47,"-1"-4"0,2 0 2491,0 1-1938,0 3-586,6-2 0,2 5 0,2 0 0,3-2 0,3-2 1,3 1-1,3 0 0,-1-3-353,0 2 1,4 1-1,-5 0 1,-1 2-320,-1 1 1,-1 0 0,0 0-852,-1 0 1226,1 4 0,-1 6 0,1 5 1</inkml:trace>
  <inkml:trace contextRef="#ctx0" brushRef="#br0" timeOffset="9">2057-137 8146,'-7'0'-344,"0"0"748,5-5 1,-6 3-143,4-5 0,-1 5 1,2-1-282,1 6 0,-5 4 0,1 6 0,1 4 0,0 2 49,-1 0 0,2 9 0,-2 0-3,1 5 1,-2 5-1,3-2 1,3-1-42,-1-4 0,2 2 0,0-6 1,2 1-53,1-2 0,-1-4 0,5-4 1,2-2-209,1-2 1,0 3-1,2-3 1,1-3-155,1-2 0,0 0 1,-3-4 158,0 0 1,-1 4-1,2-3 1</inkml:trace>
  <inkml:trace contextRef="#ctx0" brushRef="#br0" timeOffset="10">2196 228 8355,'-10'-6'-1502,"4"1"1940,1 1 1016,1 2-357,2-2-1022,2 4 1,8-1 0,6-3-1,4-1 51,2-1 0,3 1 0,1 3 0,2-3-370,1-1 0,-3 4 0,0-1 0,-1 1-741,-1 2 1,3 0-1,4 0 1</inkml:trace>
  <inkml:trace contextRef="#ctx0" brushRef="#br0" timeOffset="11">2186 339 8355,'1'-9'0,"2"0"-386,1 3 307,-2 0 1,-2-4 309,0-1 0,4 1 848,0 0 0,0 4 137,-4-1-1249,0 5 0,0 5 0,0 6 0,0 4-255,0 2 1,0 1 0,0 3 0,0-1-24,0-1 0,0-1 0,0 1 0,0 0-218,0 2 0,0-5 0,1-2 0,1-2-506,2-4 975,4-3 1,-7 6-1,4-4 1</inkml:trace>
  <inkml:trace contextRef="#ctx0" brushRef="#br0" timeOffset="12">2261 349 8355,'0'-10'0,"3"0"24,1 0 1,0 0 128,-4 0 0,4 3 0,-1-1-31,0 1 1,2-2 158,2-2 1,0 7-344,-1-1 0,2 5 1,2 5-28,-4 1 0,0 3 1,-3 1-1,1 0-40,-2 1 1,-1-1-1,-1 0 130,0 0 1,0 0 0,-1 0 285,-3 0 1,2-1-65,-5-2 0,4-2 386,0-1-533,1-2 0,4 1 0,1-3-69,4 0 1,3-3-1,1-2 1,3 1-211,0-1 1,0-1-1,-2 1 1,-2 1-124,1-1 1,-1 2-1,0 3-1416,-3-4 1398,2 2 0,-7-2 0,3 4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291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6825 5672 7589,'-14'0'-590,"1"0"1,5 4 854,-2 0 0,6 0 49,-5-4 1,0 0-242,-4 0 1,0 2-1,0 1-3,-1 1 0,2 6 0,-2 0 0,1 0-85,0-2 1,0 4 0,-1-3 0,1 1-68,0-1 0,0 1 0,-1-5 0,3 1 78,-3 0 1,1 3 0,0-3 0,0-1 2,-1 1 0,-4 3 1,0-4-1,-1 0 50,0 0 0,-1-2 0,4 4 0,-3 0 12,-1 1 1,2-6-1,-2 4 1,1-2 29,2 1 1,-1-1-1,-2-4 1,2 1-19,-2 4 1,2-3 0,1 3 0,-1 0-8,-4-1 1,2 0 0,-2-4 0,3 2-50,1 2 1,2-2-1,-5 4 1,0-2-34,1 1 1,2-2 0,-2-1-1,-1 1 27,1 1 1,0 1 0,-5-4 0,4 2-95,-3 1 1,0 1 0,-2-4 0,0 2 69,4 1 0,-2 1 0,1-5 0,-2 0 68,-1 0 1,0 0 0,0 0 0,0 0 17,-1 0 0,-4 1 0,0 3 1,2-1-40,1 0 0,-2 1 0,-3-1 0,0 0-33,-4 1 0,4 2 0,-1-1 0,1 1-10,4 0 0,-3-2 1,1-4-1,2 0-5,1 0 0,1 0 0,1 0 1,0 0 62,0 0 0,-2-1 1,-1-2-1,-2-3 18,2-1 1,0 3-1,-1-4 1,0 1-47,0-1 1,-2 6-1,0-4 1,0 1 28,-1 1 0,2-2 0,4 3-114,-4-1 0,2-5 0,-6 4 1,3-1 25,-2 0 0,3-4 0,-3 2 0,1 0 0,1 0 62,-1 3 0,-6-5 1,2 1-1,0-2-5,-1 3 0,4-4 1,0 4-1,-1-4-11,1-1 0,-5 0 0,5 0 0,-2 1-5,0 3 0,-5-6 1,5 5-1,-1-1 8,-1-6 1,3 4 0,1-4 0,-1 3-44,2 0 0,-6 1 0,4 1 0,-3-2 11,-2 1 1,-3-4 0,-2-1 0,2 2-135,-3 1 0,5 2 1,-4 1-1,1-1 163,0 0 1,-1-1 0,2 0 0,-1-1 95,2 2 1,-1-8-1,1 9 1,-3-3-23,-2 1 0,3 2 0,-3 2 0,1 1-67,-2-1 0,6-2 1,-4-1-1,2 0 0,1 0 1,-1-1-1,6 1 1,2 0 55,0 0 0,1 0 0,-5 0 0,2 0 41,3 0 0,-3 0 0,5 0 0,-3 0-60,1-1 1,1 2 0,-1-2 0,5 1-78,1 0 0,-1-5 0,-1 1 0,1 0 20,3-2 1,1 3-1,1-5 1,2 1-33,1 0 0,0-1 0,-5-2 0,1 1 20,0-1 0,4-1 1,-2-3-1,-2 1-52,-3 0 0,-3-1 1,2 1-1,0-1 74,1 1 1,-6 1-1,1-2 1,0 1-16,-1 1 0,1-2 0,-3 1 0,4-1 45,0 1 0,-2-5 0,3 0 0,0-2-15,0 2 1,1-6 0,4 4 0,1-1-15,0 4 0,0-3 0,0 3 0,-1 1-4,1 1 0,-1-2 1,1-1-1,-1 0-1,1 0 1,-1 1-1,1-3 1,-1-1 42,1 1 0,4-1 1,2-7-1,-1 2-24,1 0 0,4 0 0,-2-1 0,4 2-16,1-2 0,1 1 0,2 0 1,1-1-2,-2 1 0,1 4 0,0 1 0,3-2 4,2 2 1,-5-2-1,4 3 1,1-2-19,-1-1 1,-3-10 0,5 7 0,1-4-48,1-1 1,2 1 0,0-4 0,0-2-35,0 3 1,0-9 0,0 1 0,2-2-5,2 3 0,-1-2 1,4 13-1,1-3 84,-1 0 0,2 4 1,4-2-1,0 4 17,0 3 0,1 0 0,-1 5 0,1-4 3,3-1 0,-2 0 0,5 1 0,-4 2-42,3 2 1,0 3 0,-2-4 0,3 1 15,1 1 1,4 0 0,-3 2 0,3-1-7,1-2 1,2-1-1,1 3 1,3-3 25,2-1 0,-3 2 0,3-3 0,4 3-4,-1 1 0,1 3 1,-1 1-1,-1 1-1,1 3 1,1-2 0,-1 4-1,0-3-42,-2 1 1,0 1 0,5-4 0,-2 2 21,-4 0 0,9 2 0,-2-5 1,1 0 29,0-1 1,9-1 0,-6 0 0,3-3-10,4 2 0,-1 0 0,2 0 0,-2-1 93,-3 0 0,4 4 0,-4 3 1,3 2-78,2 3 1,-1-1 0,1 5 0,0-2-44,-1-1 1,-3-1-1,1 4 1,1-2 5,0-2 1,10 0 0,-5 1 0,2-1 12,0-3 1,1 4-1,-2-4 1,-1 1 33,3-1 0,-5 5 0,3-3 0,-2 2-13,-3 0 1,1-1 0,0 5 0,-3-1-6,-1 2 0,1 3 0,-5 0 1,2-1 7,3-1 1,0-1 0,1 2-1,0 1 32,3-1 0,3-1 1,1-3-1,0 3-3,-2 1 0,6-1 0,-6 4 0,4-1-24,2-2 0,-6 6 1,6-3-1,0-1-51,-2 1 1,-2 3-1,-4-4 1,2 3 4,1 2 1,0-3 0,-4 2-1,0 1 28,0 1 0,-1 1 1,1-3-1,-2 1 2,-3 0 0,3 1 0,-3 2 0,-2 0 1,-2 0 1,3 5 0,0-2 0,1 2-9,1 1 0,-6-3 0,4 4 0,-2 0 4,-2 1 0,-2-4 0,-1 3 0,-2 1 12,2-1 0,0 2 1,-1 4-1,0 0 3,-5 0 0,4 0 0,-3 1 0,-2 0-12,-2 3 1,1-2-1,-1 4 1,-2-2-7,-1 1 0,3 3 1,-1-3-1,0-1-16,-2 2 1,-2-3 0,1 4 0,-1 1 10,0-1 1,-2 1-1,1 2 1,-4-1-1,2 2 1,2 0 0,0 2 0,-2-1 31,0-3 1,-1 2-1,4-2 1,1 3-15,-1 1 1,-4 0 0,0 2-1,1 0-11,2-2 0,-2 7 0,-3-7 0,0 3-22,1-2 1,-4 4 0,4 0 0,-3-3 8,-2 0 0,1-2 0,-2 2 0,3 0 9,-1 3 0,1 0 1,0-5-1,-1 1 7,-4 4 1,4-3 0,-1 3 0,-1 0-1,0-1 0,1 6 1,-2-4-1,-1 0-22,0 0 1,5-1 0,-1-4 0,-1 3-68,-1 0 1,-6 5 0,-1-5 0,1-1 54,-1-1 0,3 2 0,-3 3 0,1 0-17,-1 3 1,-3 1 0,4 0 0,0-3-3,-2 3 1,3 1 0,-4 1-1,0-1 36,-1-3 0,6 2 1,-4-2-1,2 1 2,0 0 0,-5 4 1,4-3-1,-3-1 20,-2 2 0,3 4 1,-1 2-1,-3-2 0,-1-1 1,4-2-1,0 1 1,-3-1-1,0 0 0,-2-4 0,0 0 0,0 1 27,0 2 0,0 2 0,0-1 1,0 0-15,0 1 1,0-1-1,0 1 1,-2 1-15,-1-2 1,1 7 0,-3-7-1,2-2-9,-1 0 1,3-2 0,-4 5 0,4-1-1,1 0 0,-5-4 1,1 0-1,-1 1-3,0 1 0,2 4 0,-4-2 0,-1 0-6,1 0 1,4-2 0,-3 0-1,1-2-11,1 1 1,-4 3-1,3 0 1,1 1 12,4-1 1,-5-1 0,0 2 0,2-3 11,-4-1 1,5 4-1,-6-4 1,1 1-4,0 2 1,2-2-1,-2 2 1,0 0 3,-1 0 1,-1 1 0,-3-1 0,0 0 40,3 1 0,-3-2 0,4-2 0,-4-1 37,-2 1 1,0-1 0,-3-1 0,0 1 26,1-2 0,0 5 0,-1-3 0,-4 3 14,1 1 1,-6-1-1,6-1 1,-2-3-35,0 3 0,5-5 0,-5-1 1,0-4-37,2-1 0,-1-6 0,5-2 0,-4-4-158,0-1 0,2-1 0,-3-3 0,-3-4-1075,-1 1 0,0-4 0,-2 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292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19-47 8355,'-13'0'884,"7"0"-800,6 0 1,6-5 0,9-3 0,2-4 0,6-3 0,2-1 0,0-1 0,1 1 11,1 1 1,-4 2 0,-3 1 0,0 3-33,0 5 1,-8-2-1,2 2-1198,-3 1 843,1 2 1,-5 2 0,-4 3 58,-6 5 1,-4 1 0,-6 0 84,-1-1 0,-2 0 0,1 2 1,4-1 40,-1 0 0,1-3 0,-3 3 1,1-1 52,0 1 0,1-3 1,2 1 70,2 3 0,-1-5 0,-3-1 924,3 2-650,-2-6 1,9 6 0,-3-4 0,0 3-103,0 1 1,1 7 0,4 6 0,0 3-90,0 5 0,-1 3 1,-3-2-1,0 1-118,2-1 1,0 1 0,2-2-1,0-5-102,0-2 1,0-4 0,0-3 100,0-2 0,6-4 0,2-4 0,5-3 12,-1-1 1,1-5 0,2-5 0,1-5 44,2-2 0,4-5 1,-4 3-1,2 0-207,-2 0 0,1 2 0,-7 4 0,0 0-285,-4-1 1,-1 2 110,-7-2 0,0 6 0,-1 0 77,-5 3 0,0 0 1,-8 5-1,2 1 211,-2 4 1,-3-2 0,-1 6 0,2 1 53,1 2 0,-2-1 0,-1-1 0,2-1 0,1 2 0,2 0 0,1 0 0,-2-1 258,1-1 1,-1-6 12,2 2 133,-2-4 0,11-7 0,5-2 0,4-4-65,4-1 1,7-2-1,5-1 1,2-1-455,-2 1 0,3 6 0,-5 1 0,3 0-366,-2 2 0,-1-1-104,3 3 0,-5-1 0,-4-8 0</inkml:trace>
  <inkml:trace contextRef="#ctx0" brushRef="#br0" timeOffset="1">336 85 8200,'-9'-2'120,"0"-1"1,6-6 157,-2-3 0,4-2-104,1 1 1,1 6-109,4 3 1,-2 8 0,5 5 0,-3 2 22,-2 3 0,2-2 0,0 2 1,-1-1-193,-4 0 0,0 0 0,2 0-115,2 1 1,-2-6-41,2 0-59,-2-4 0,-2 0 211,0-8 1,0 0 44,0-4 1,0 4 110,0-5 1,0 4 0,0-4 18,0-1 1,4-1-1,0-2 1,1 0 64,0-1 0,2 2 1,3-2-1,-1 1-36,1 0 0,-3 5 1,2 0 138,1 3 1,2 0-1,1 6-148,0 4 0,-3 2 0,-4 6-349,0 0 1,3 0 0,-4 1-332,-3-2 1,1 0-568,2-4 810,-3-1 0,9-7 0,-4 0 0</inkml:trace>
  <inkml:trace contextRef="#ctx0" brushRef="#br0" timeOffset="2">639 45 8355,'-17'9'-510,"4"0"297,-4-6 1,16 2 408,-9-5 208,8 0 1,2-4 0,8-2 0,4 0-340,1 1 1,2-5-1,2 1 1,4-3-691,-1-1 0,3 5-4,-5-1 1,6 0 0,-3-4 0</inkml:trace>
  <inkml:trace contextRef="#ctx0" brushRef="#br0" timeOffset="3">651-99 8355,'-12'0'146,"-2"-4"363,1-1 1,6 0 6,3 0-372,2 3 0,2-1 0,2 6-3,2 7 1,-1 1 0,4 3 0,0-1-292,1 0 0,-6 4 0,5 1 0,-3-1 11,0 2 0,0-4 0,-4 2 0,0-2 20,0-3 0,0 2-33,0-1 26,6 0 0,-2-6 40,4-3 1,-4-2-1,5-4 1,-3-2-101,1-4 1,1-4-1,2-1 1,-2-1-106,3 2 1,-3-2 0,0 1-1,2 0-34,3 0 0,-5 1 173,1 4 0,-6-10 0,2 3 1</inkml:trace>
  <inkml:trace contextRef="#ctx0" brushRef="#br0" timeOffset="4">809-99 7954,'-7'0'396,"3"-6"1,2 3-122,2-5 0,6 4-71,3 1 1,2 1-149,3 2 1,-1 5-1,0 5-126,0 1 1,-4 1 0,0-2-30,1-2 0,-3 2 0,-2 1 1,0-1-18,-2-1 80,2-6 87,-5 9-97,0-10 1,-5 1 36,2-6 1,-2-1 0,5-4-276,0-2 1,0-3 0,0 1 21,0-1 0,5 0 0,0-1-117,3 2 1,1-2 0,3 1 103,2 0 0,-6 4 275,1 0 0,-6 7 0,3-4 0</inkml:trace>
  <inkml:trace contextRef="#ctx0" brushRef="#br0" timeOffset="5">1060-229 8355,'0'-8'-1506,"0"1"1281,0 3 414,0 3 0,0-8 218,0 6 1,-1 1 98,-4-3 0,4 7-256,-4 6 1,4 2-1,1 13 1,0 0 2,0 2 0,0 7 0,1 2 1,4-2-154,4-1 1,3 1 0,1-1 0,4-4-8,1-3 1,4 0 0,-5-6-1,-2 1-262,0 0 1,-1-2-1,-3-3 1,-1-1-7,0 0 0,-7 0 1,1 0-1,-1 0-208,1 0 1,-2-4-299,2-1 378,-3-5 0,-5-3 0,0-8 0,1-4-69,1-1 1,2-5-1,0-1 1,-1-1 278,-3-3 1,1-2-1,-7-1 1,0 1 92,-1 4 0,-3-4 0,1 3 0,0-2 2,0 2 0,-4-2 0,-1 4 1,2-1 61,1 4 1,4-3 0,0-1-1,4 1 178,1 2 0,2-1 0,4 2 0,0 1 119,0 1 1,0 7-1,0-2-84,0 0 1,1 5 0,4 0-54,4 4 0,3 2 1,0 4-149,2 4 0,-2 7 1,1 2-1,-3 1-90,-1 0 1,-7 0 0,2-2 0,-2 1-27,-2 2 1,-4-2 0,-2 2 0,-1-1-21,-3-2 1,-3 0-1,2-3 1,1-4-1376,1-2 873,6 2 0,-2-8 0,5 3 1</inkml:trace>
  <inkml:trace contextRef="#ctx0" brushRef="#br0" timeOffset="6">1481-518 8221,'-8'0'-22,"-1"0"1,0 2 282,2 2 0,-5 4 0,4 5 0,-3 1 0,1 2-330,1 2 0,2 5 166,-2-2 1,-1 6 0,4 2 0,0 3-61,0 1 1,2-3 0,4 1-1,0-1-2,0-4 1,0 3 0,1-8 0,4-1 36,4-3 0,3-2 0,0-3 0,2 1-403,-1-5 1,0 2 0,-1-5-1,2-3-73,-1 0 0,-3-2 0,-2 0 1,2-2-9,2-1 1,0-5-1,2-5 1</inkml:trace>
  <inkml:trace contextRef="#ctx0" brushRef="#br0" timeOffset="7">1680-439 8412,'-14'-6'432,"1"-2"1,1 0 721,3-1-1029,4 6 0,5 3 1,0 10-1,0 3-261,0 4 1,0 4 0,0 10 0,0 2 118,0 1 1,0 6-1,0-3 1,0-2-25,0-2 0,0-2 1,0-6-1,0-1-49,0-4 0,0-3 1,0 1-176,0-4 0,0-5-378,0 0 1,0-8 170,0-1 0,0-6 0,1-8 0,2-3 358,1 0 0,6-7 0,-2 4 0</inkml:trace>
  <inkml:trace contextRef="#ctx0" brushRef="#br0" timeOffset="8">1666-138 8258,'-13'-4'0,"1"-2"0,2 0-195,0 0 0,9-4 0,-4 1 438,3-2 0,4 2 0,3 1 0,3 2-400,4-2 0,1 4 0,2-4 0,0 3-393,3 2 1,3 1 253,-2 2 0,4 0 0,-3 0 0</inkml:trace>
  <inkml:trace contextRef="#ctx0" brushRef="#br0" timeOffset="9">1653-335 7998,'0'-13'0,"-2"0"0,-1 0 41,-1 0 0,0 4 1,4 1 1198,0-2 0,0 2-1003,0 0 0,5 5 0,4-1 0,1 4-17,-1 4 0,3 5 0,-3 8 0,3 4-14,1 4 1,0 1 0,0 0 0,1 1-500,-2-1 0,-3 1 0,-2-1 0,1-2-155,-1-2 1,-2 1 0,1-5-1,1-1-409,-5-3 0,-1-1-1194,-1 0 1852,0-6 0,0-2 0,0-5 0</inkml:trace>
  <inkml:trace contextRef="#ctx0" brushRef="#br0" timeOffset="10">1850-412 8400,'0'-14'0,"0"1"0,0 0 397,0 0 1,0 0 0,0 0 168,0 0 0,6 1 0,3 3-339,2 4 0,1 5 0,0 6 0,-1 6-18,-1 4 0,4 12 0,-6-2 1,0 4-175,2 1 0,-7 0 0,5 7 0,-3-4-292,-1 3 0,-3-1 0,-1 0 0,0-2-169,0-2 0,-1 2 1,-3-7-1,-1-2-93,-3 0 0,5-6 0,-2-4-1518,-1-4 1757,5-5 1,-5-12 0,6-2 0</inkml:trace>
  <inkml:trace contextRef="#ctx0" brushRef="#br0" timeOffset="11">2205-243 8247,'-11'-1'-160,"2"-3"0,-2 3 1387,1-4 1,5 1-755,0 1 1,5 0-308,5-7 1,2 6 0,6-3 0,2 0-332,3 0 1,-3-1 0,6 0 0,-2 2-8,-2 0 1,2 3 0,-2-4 0,-1 1-277,-1 3 1,-7 1 0,1 2-1281,2 0 1276,-5 0 0,-2 2 0,-7 3 328,-2 3 1,-5 4-1,3 0 1</inkml:trace>
  <inkml:trace contextRef="#ctx0" brushRef="#br0" timeOffset="12">2245-151 8302,'-13'0'325,"0"0"0,8 0 0,5-1 348,7-4 1,10-2-1,5-6 1,3 0-1285,1 0 1,1 1 0,-2 2 0,-2 2-339,-2 3 0,-4-5 0,2 2 0</inkml:trace>
  <inkml:trace contextRef="#ctx0" brushRef="#br0" timeOffset="13">2785-177 8355,'-13'0'0,"1"0"172,-2 0 0,5-4 136,1-1 320,4 1 1,-1 2-493,5-3 1,5 3 0,6-6-1,5 2-56,5-2 1,5 4 0,0-4 0,0 3-247,1 2 1,-3-4-1,0 4 1,-2 0-94,2 1 1,-6 2 0,0 2-1,-4 1-667,0 0 0,-1 8 0,1-3 1</inkml:trace>
  <inkml:trace contextRef="#ctx0" brushRef="#br0" timeOffset="14">3457-610 7781,'-5'-12'826,"3"4"-355,-4-3-380,6 10 1,-1-8 0,-2 9-165,-1 5 1,-2 7 0,2 5 0,-4 5 89,0 2 1,-3 7-1,2 1 1,-3 2 63,0 3 0,2-1 0,3 0 0,1-2 27,4-2 1,0-2 0,2-4-1,0-1-12,0-4 0,0 4 1,2-9-1,2 0-56,5-1 0,3-1 0,0-2 0,2 0-103,-1-4 1,0 4 0,0-3-300,0 2 1,0-2 0,-3-1-1634,-2-2 1635,-5 4 1,3-8 0,-6 3 0</inkml:trace>
  <inkml:trace contextRef="#ctx0" brushRef="#br0" timeOffset="15">3734-203 8355,'-21'-2'-524,"4"-2"429,2 3 1,8-7 435,3 4 0,-2 1-192,1-6 1,3 6 0,4-3 0,4 1-33,1 2 1,2-6-1,5 5 1,0-1-41,4 0 0,-2 3 0,4-4 1,1 2-137,-1 0 1,-2-1 0,2 5-1,-1-2-137,-3-1 0,-1 1 0,-2-5-260,1 2-319,-8 4 1,0-11 488,-6 3 1,-11-3 0,-4-1 0</inkml:trace>
  <inkml:trace contextRef="#ctx0" brushRef="#br0" timeOffset="16">3773-111 8355,'-1'-9'56,"-3"-1"320,2 8 1,-4-6 0,7 6-439,4-3 1,-2 1 0,6 3 34,1-4 1,1 3 0,3-3-32,-1-1 0,0 5 16,0-4 0,-1 5 0,-3 5 72,-5 4 0,-2 3 0,-2 4 0,0 2 36,0-1 0,-4 1 1,-2-1-1,-1-1 10,2-1 0,-3-2 0,1-2 0,2 0 6,-2-2 1,1-7 0,4 4 17,-2 0-137,-1-4 0,6 2 33,4-8 0,2 1 0,6-6-1,0-2 0,1 5 0,-1-3 0,0-1 1,0 3-1,-1 2 1,-2 0-95,-1 1 0,0-2-269,4 2 1,0 3-1140,0-4-14,-6-2 1456,0 5 0,-14-3 0,0 5 1</inkml:trace>
  <inkml:trace contextRef="#ctx0" brushRef="#br0" timeOffset="17">3773-557 8355,'0'-14'-105,"0"2"0,0-1 159,0-1 0,0 2 1,0-2 344,0 1 0,0 9 1,0 6-374,0 10 0,5 10 0,-1 0 0,0 2-40,-4 3 0,0-1 0,2 1 0,1-3-258,2-2 1,0 1-1,-2-5-373,2-2 1,5-3 215,-1-4 0,2 2 0,2-4 0</inkml:trace>
  <inkml:trace contextRef="#ctx0" brushRef="#br0" timeOffset="18">4103-374 8355,'-13'0'2086,"5"-1"-1659,4-4 0,4 4 0,4-4-556,5 4 0,-1 1 0,-2 1 0,2 3-987,0 0 1,-4 4 0,3-1 583,-1 0 1,-2 1-1,-4 5 1</inkml:trace>
  <inkml:trace contextRef="#ctx0" brushRef="#br0" timeOffset="19">4208-583 8355,'5'-13'12,"-2"-1"1,3 2 737,-6-2-536,0 8 0,0 6 0,0 8 0,0 5-202,0 5 1,0 0 0,0 6 0,1-3-234,3 3 1,-2-1 0,2 0 0,-1-3-113,2 0 1,-3-2 0,3-6 0,0 1-858,-2 0 964,8 0 0,-4 0 0,6 0 1</inkml:trace>
  <inkml:trace contextRef="#ctx0" brushRef="#br0" timeOffset="20">4366-412 8355,'0'-8'1384,"0"1"-831,0 2 0,-1 4-532,-4-3 0,4 4 0,-4 4 62,5 5 0,0-2 0,0 1 0,0 1-604,5-1 0,-4 3 1,5-2-157,0 2 0,-3-1 512,6-2 1,-5-5 0,3 0 158,0-6 0,-3 0 0,-3-5-44,4-2 0,-4-3 376,4 0 1,-4 0-57,-1 1 1,-1 4-177,-4 4 1,2 2 147,-5 2 60,-1 0-505,1 0 1,4 0-42,8 0 0,4-1 51,5-4 0,0 2 113,1-5 0,-2 1 225,1-3 1,-4 0 254,0 6 1,-4 0-178,3 4 0,-1 1 0,4 3 1,-4 6-34,-1 1 1,3 4 0,-4 2 0,-2 4-50,4 4 0,-5 1 0,6 2 0,-1 2-2,0 0 1,-3 1 0,4-5-1,-1 0-86,1 0 1,-5-1-1,6-2 1,-4-3-281,-2-1 1,3-2-1,-2-3-868,-1-1 1,-1 0-585,-2 0 1178,-6-6 0,-1-1 0,-6-6 1</inkml:trace>
  <inkml:trace contextRef="#ctx0" brushRef="#br0" timeOffset="21">4669-412 8355,'-12'0'720,"-2"0"-231,6 0-396,-3-7 0,11 6 1,-1-5-1,5 2 56,4-1 0,4-3 0,6 3 0,0 1-302,0-2 1,1 3-1,5-4 1,-4 1-99,0 3 0,1-3 0,-1 1 0,-2 2-638,2-4 1,-3 6-336,-4-3 1178,-5-3 0,-8-1 0,-8-4 0</inkml:trace>
  <inkml:trace contextRef="#ctx0" brushRef="#br0" timeOffset="22">4709-348 8575,'0'-13'1520,"0"4"-1107,0 1 1,1 4 0,4-4-219,4 2 0,3 2 0,0 4-315,2 0 0,-2 1 1,2 2-1,-2 3 1,-3 2-1,-4 2 1,0 1-1,-1 2-98,-1 0 0,-2 1 1,-2-2-1,-4 2 196,-4-1 0,2-5 0,-1 2 0,-2-2 150,-3 0 1,2-1 0,0-4-1,5 2 141,-1 3-111,-3-5-101,9 2 0,-3-5 0,8 0 1,4 0 58,4 0 1,3-5 0,0-4-65,-3-3 1,9 4 0,-7 0 0,0 1-189,0-1 1,-4 4-1,-2-3-553,2 2 0,-2-2-558,1 4-6,-6 1 1,1 0 1135,-8 7 1,-4-1 0,-5-4 0</inkml:trace>
  <inkml:trace contextRef="#ctx0" brushRef="#br0" timeOffset="23">4709-689 8303,'0'-16'0,"0"-2"78,0 1 392,0 9 1,4 8 0,2 10 0,0 7-655,0 4 0,2 4 1,-3 2-1,-1 3-2050,2 0 1843,-4 1 1,10-4 0,-6-1 0</inkml:trace>
  <inkml:trace contextRef="#ctx0" brushRef="#br0" timeOffset="24">5182-452 8355,'-6'0'161,"0"-6"1,7 3 0,2-6 0,3 1-83,1 0 0,2-4 0,6 6 0,1-3-17,1 0 1,1 5-1,-5-4 1,0 2-100,1 4 1,-1-1 0,0-1-551,0 1-1595,0-2 1943,1 5 0,-13 0 0,-2 0 0</inkml:trace>
  <inkml:trace contextRef="#ctx0" brushRef="#br0" timeOffset="25">5275-596 8355,'-6'-7'-840,"5"-1"393,-4 4 774,4 2 0,1-2-34,0 8 1,0 3 0,0 7 0,0 1-273,0 2 0,5-2 1,-1 8-1,-2-1-140,0-2 1,3 3 0,-2-5 0,2-1-84,0 2 1,-1-4-392,5 2 0,-6-3 0,3-1 0</inkml:trace>
  <inkml:trace contextRef="#ctx0" brushRef="#br0" timeOffset="26">5459-504 8355,'-6'-6'-203,"4"3"1,8-4-1,2 1 1,6 2 139,2-3 0,5 4 0,-2-4 0,1 0 0,0 1-177,1 0 1,-4-3-1,4 3-416,-2-1 625,-2-1 1,-3-6 0,-1 2 0</inkml:trace>
  <inkml:trace contextRef="#ctx0" brushRef="#br0" timeOffset="27">5552-412 8337,'0'-8'-14,"4"4"1,2 6-133,1 3 1,-3 0-1,1-2 1,0 4 57,-2-1 1,2 3-1,-5 4 53,0 0 0,0-3 0,0-2-34,0 2 0,-1 2 383,-4 0 1,3-2-77,-7-1 1,6-5-53,-2 4 1,5-4-136,5 0 1,-2-4 0,6-4-1,1-1 4,2-2 0,0-2 0,2-3 0,-1 2-59,0 2 1,0 0-1,1-2-64,-1 2 1,0-1-1,0 1-356,1 4 1,-6 2 77,1 2-151,-6 0 1,-3 0-1,-7 0 1</inkml:trace>
  <inkml:trace contextRef="#ctx0" brushRef="#br0" timeOffset="28">5591-727 8355,'-13'-13'-56,"1"0"1,2 0 36,2-1 0,5 2 0,-2-2 0,3 1 904,2 0 0,0 0-537,0 0 1,7 5-375,2 4 0,1 10 0,0 7 0,-3 9-311,-2 6 1,2 3 0,-4 3 0,2 1-527,3-2 0,0 5 0,6-4 0</inkml:trace>
  <inkml:trace contextRef="#ctx0" brushRef="#br0" timeOffset="29">5947-727 8213,'0'-13'-74,"0"0"0,0 0 0,0-1 1066,0 2 1,0 3 85,0-1-943,0 8 1,-1 2 0,-3 9 0,1 4-84,0 4 0,-4-1 1,3 6-1,1 0-228,1-2 0,2 5 0,0-5 0,0 2 98,0 0 0,0-6 1,0 2-1,0-4-826,0-1 0,2 1 1,1-2-528,1 2 1202,7-8 0,-4 1 0,6-7 1</inkml:trace>
  <inkml:trace contextRef="#ctx0" brushRef="#br0" timeOffset="30">6105-596 8296,'0'-14'-206,"0"2"0,0 3 1341,0 0 0,0 5-1076,0-5 1,-1 8-58,-3 1 1,0 5 0,-3 8 0,1 1-829,3-2 560,2 2 0,1-6-86,0 1 0,1-6 71,3 2 195,-2-5 0,4 0 36,-6-5 1,0 2 128,0-6 0,0 1 159,0-6 0,0 6 35,0-1 1,1 6-217,4-1 1,-3-2 0,8 2-98,0 0 0,-3 3 0,0-1 0,1 0 64,-1-3 1,-3 1 404,5 4-152,-6 0 0,4 0-135,-2 0 0,-3 6 0,3 2 1,0 4 58,-1 2 0,0 3 0,-2 2 0,0 0-141,3-1 0,4 5 1,-3-5-1,0 1-94,-1 0 1,5 1 0,-7-5 0,1 3-10,-3-2 0,3-2 0,1-1 0,-2 0-549,-2 0 0,-1 0 0,0 1 0,0-2-1051,0 2 1278,0-1 0,-6 6 0,-1 1 0</inkml:trace>
  <inkml:trace contextRef="#ctx0" brushRef="#br0" timeOffset="31">6408-583 8263,'-7'-6'-28,"1"-1"0,8-2 97,2 1 0,3 0 0,7-1 1,-2 3 43,1 1 0,1-2 0,0-3 0,3 4-116,0 0 0,0-1 1,-3 5-1,-1-2-197,0 0 0,0 2 0,-1 2 0,-2-3-1036,-1-2 947,-6 1 0,3 4 0,-6 0 1</inkml:trace>
  <inkml:trace contextRef="#ctx0" brushRef="#br0" timeOffset="32">6408-478 8514,'0'-10'803,"1"4"0,3-1-528,0-1 1,6 4 0,-2-5-343,4-1 0,2 4 1,-2 2 61,2 2 1,-5-3 34,-1 2 1,0 0 0,1 8 0,-5 3-309,-3 4 1,-1 0 0,0 2-1,-1-1 113,-3 0 0,1 0 1,-4 0-1,-1 0 77,1 0 1,3-4 0,-4-1 294,2 2 1,1-2 143,5 1 0,0-5-180,0 4 1,7-4-181,1 1 1,4-5 0,0 0 0,-1-4-244,-3-1 1,1-5-1,4 3 1,0-2-313,0 1 0,1 0 0,-3-6 107,-2 1 1,3 0 0,-5 0 0</inkml:trace>
  <inkml:trace contextRef="#ctx0" brushRef="#br0" timeOffset="33">6487-792 8355,'-5'-14'-622,"3"1"0,-5 4 759,7 0 1,0 5 258,0-5 0,0 8 0,0 1 0,0 8 1,0 3-1,0 2-797,0 0 0,2 4 83,3 2 0,-3 1 0,3 0-251,1 0 1,-5-4 0,5 3 0</inkml:trace>
  <inkml:trace contextRef="#ctx0" brushRef="#br0" timeOffset="34">6869-871 8515,'1'-7'873,"4"2"1,2-1 0,7 2-476,-2 1 0,2 3 0,-1 3 1,0 2-369,0 3 1,-1 1-1,-2 4-339,-1 0 0,-4 4 0,2 2 0,-2-1-158,-1 3 1,-10 6 0,-6 1 0,-5 4-486,-4 3 1,-1 3 430,-5 1 1,-4 2-1,-3-2 1</inkml:trace>
  <inkml:trace contextRef="#ctx0" brushRef="#br0" timeOffset="35">3998 491 8288,'-14'-5'-96,"1"1"1,5-2 0,6 3 244,4-1 0,6-2 0,5 3 0,1-3 0,0-1-27,4-3 1,1 0-1,4 0-98,-1 1 0,-6 2 1,2-2-1,-4 4-181,-1 4 1,-1-1-1,-1 0-306,-3-3 1,-3 0 0,2 7 146,-1 3 0,-2-2 0,-4 6 0,-2-1-40,-1 0 356,1 3 0,-9-4 0,3 7 0</inkml:trace>
  <inkml:trace contextRef="#ctx0" brushRef="#br0" timeOffset="36">4090 543 6532,'-13'4'1155,"-1"1"-629,7-1 1,3-8 0,6-2 0,5 1-423,0-2 0,2-1 1,4 3-1,1 1-355,4-2 1,-2 5 0,4-4 0,0 4-619,-5 1 0,6-6 0,-1-1 0</inkml:trace>
  <inkml:trace contextRef="#ctx0" brushRef="#br0" timeOffset="37">4946 255 6908,'0'-13'362,"0"0"0,-2 6 91,-3 3 0,5 0 48,-5 0-96,4 2-253,1-9 0,0 7 101,0-4-114,0 5-51,0-2 0,0 6 41,0 3 1,0 7 0,0 8 0,0-2 79,0 2 0,0 0 1,0 4-1,0-1-87,0 1 1,0 0 0,0 1 0,0-4-35,0-1 0,5 3 0,-2-5 0,2-1 23,1-1 1,-5-6 0,5-1-417,-1 3 1,-3-4 0,4 0-211,0-1 0,-4-2-779,8-4 1,-8 6 0,5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330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5322 2292 7473,'0'-13'1125,"0"0"-1217,-5 6 1,2 0-1,-6 7 1,0 2 12,1 3 1,-3-3-1,3 3 1,0 0 119,-1-2 0,1 2 0,-6-5 13,1 0 1,0 4 0,0 0-1,-1 0 4,2-3 0,-2-1 0,1 0 0,0 1-26,0 4 0,-1-3 1,1 3-16,0 2 0,0-7 1,-1 5-35,2-4 1,-2-1 0,1 2 38,0 2 0,0-3 0,-1 4 42,2-3 0,-2-2 0,1 0 1,0 0-14,0 0 1,4 0 0,0 0 0,-1 0-41,-1 0 1,-9 1 19,-1 4 0,-5-4 1,3 4-87,5 1 0,-4-4 0,10 2 0,-4-2 47,2-2 1,1 1 0,-2 2 0,-1 1 49,-1-1 0,-2-1 0,1-2 1,-2 1-18,-1 3 0,-4-2 0,3 2 0,-3-1-15,-1 2 0,1-4 0,2 5 0,2-2-17,2 0 0,-2 1 1,1-5-1,2 0-5,-2 0 0,2 4 0,6 1 1,-3-2 41,-3-2 1,3-1 0,-2 0 0,2 0-17,2 0 1,-4 0-1,-1 0 1,2 0 1,1 0 1,-3 0 0,0 0-1,-2 0-50,2 0 0,-4 0 0,3 0 0,0 2 8,0 2 1,-3-2-1,3 2 1,-1-3 39,1-1 1,-2 0-1,2 0 1,-1 0 33,2 0 0,0 0 1,3 0-1,-1 0 6,-1 0 1,-2-1 0,5-2 0,-2-2-17,-1 3 1,-1-1 0,4 0-1,-2-2-40,-2 3 0,-4 0 1,3 1-1,-2-3-55,-2 0 0,-1 0 0,-5 4 1,-1 0-14,0 0 0,-1 0 1,3 0-1,0 0 26,-3 0 1,4 0-1,6 0 1,-3 0 93,0 0 0,-2 0 0,3 0 0,1 0 7,-2 0 1,-1 0 0,1 0 0,0-2-30,2-2 0,0 3 1,-5-4-1,2 4-33,-2 1 0,1-2 0,-1 0 0,1-3-1,0 2 0,1 2 1,1 1-1,2 0-3,-1 0 0,3-2 0,-1-1 0,0-1 6,1 1 0,3 2 0,-5-1 0,0-1 2,1-1 1,-4-1 0,5 5 0,-2 0-27,0 0 1,0 0 0,-4 0-1,-1 0 25,1 0 1,0 0 0,-1 0-1,2 0 13,3 0 1,-3-4-1,5 0 1,-2 1 13,0 2 1,5 1-1,-1 0 1,-2 0-6,-1 0 1,0 0 0,0 0 0,-1 0-14,1 0 0,-4 0 0,4 0 0,-1 0-7,1 0 0,-1 0 0,-3 0 0,2 0-3,1 0 1,5 0 0,-2 0-1,2 0 2,0 0 1,-2 0-1,7 0 1,-2 0 74,1 0 1,0 0-1,-2 0 1,0 0-81,-4 0 1,3 0 0,2 0-1,1 0-11,0 0 0,0 0 0,0 0 0,-1 0-24,1 0 1,0-2-1,0-1 38,-1-1 0,1-1 1,0 5-1,0 0 1,-1-1 42,2-4 0,-7 5 0,2-7 0,1 3 3,1 0 1,3-2 0,-2 2-1,1 0-23,-1 2 0,2-2 1,-1 1-33,0 0 1,0-2 0,0 3-1,-1 0-13,1-3 1,0 0 0,0 5 24,-1-5 1,1 4-1,0-4 1,-1 2 25,2-1 1,-2 2-1,1-4 1,0 2-2,0 0 0,-1-3 0,2 6 0,-3-4 28,-2 1 0,2 2 0,-3-1 1,3-2-18,3 3 0,-6 0 0,-2 2 0,2 0-5,-2 0 1,2 0-1,2 0 1,-2 0-3,2 0 1,-3 0-1,1 0 1,2 0-21,2 0 0,0-4 1,1 0-27,-1 0 1,2 3 21,-2 1 0,1-4 0,0-1 17,0 2 1,0 2 0,1 1-1,-2-1 29,1-4 1,-1 4-1,2-4-12,-2 5 0,1 0 0,0 0-16,0 0 0,-1-5 0,1 0-21,0 2 0,5-2 0,-2-2-7,0 1 1,-2-1 0,-1-3-1,0 5 5,0-1 1,-1 4 0,1-2 0,0 1-11,0-1 1,-1 2 0,2-2 0,-2 3 5,2 1 0,-2-5 0,2 1 18,-2 1 1,5-3 0,1 1 74,-3-3 1,1 0-1,-1-4 1,5 2-61,0 1 0,-3 0 1,3-4-1,-2 0-13,-2-1 1,3 2 0,-2 0 0,-1 2-26,-2 1 1,0 0 0,2-4 0,1-1 0,-1 2 1,0-1-1,1-1 1,3 2-44,1-1 1,3 0 0,-2-1 0,2 2-8,2-2 0,0-3 1,0-1-1,0 2-14,0 2 1,0-1 0,0-1 0,2-1 5,2 1 0,-2 0 0,3 0 0,0-3 39,0-1 0,5 2 0,-3-2 1,1-1 16,1 1 1,0 2-1,4-2 1,1 0-6,-1-1 0,0 5 0,0-3 0,1 2-27,-2 0 0,2-2 0,1 5 0,-2-3-10,1 1 1,7-2 0,-9 3 0,4 0 19,-2-3 0,-2-3 0,2 1 1,-1 0 23,0-3 1,6 2 0,-2-1 0,-2 0 2,0-3 1,3 3 0,-1 1 0,0 3 16,-3 2 0,0 1 0,-1 0 0,0 1-6,0 1 0,2-3 0,0 7 0,3-3-14,-1-1 0,-2 1 0,2-3 0,2-1 1,1-2 0,-2-1 0,4 1 0,0-2 5,-2-1 0,5-1 1,-3 3-1,2-1 3,-3 2 0,4-4 0,-2 5 0,1 1-31,3 1 1,-2 0 0,1-2 0,3 3-1,2-3 1,-3 2-1,2 2 1,0 0 29,0 0 0,-2-1 0,5 2 0,-3-2 14,1 1 0,5-5 0,-1 2 0,3-1 44,2 3 0,-1-1 0,1-1 0,-2-2-48,-3 2 1,3 6-1,-3 2 1,2-1 1,-1 2 1,5-3-1,-1 3 1,1 0-57,0-3 0,-1 3 0,3-1 1,3 1 6,1 0 1,-3 0 0,3-3 0,-1 2 33,1 2 0,-4-4 0,2 3 0,-1-3 18,-1 2 1,7 4 0,-6-4 0,2 2-12,-1 4 1,3-4 0,-2 2 0,-1 1-12,1 2 0,-1-4 0,-3 1 0,3 1-6,-2 1 0,1-2 0,0 0 0,0 1 59,1 1 1,-4-2-1,5 0 1,-2 1 1,0 1 1,1 1-1,-2-3 1,0 1-24,-1 0 1,1 1-1,-1 2 1,3 0 5,-3 0 1,0 0 0,1 0-1,1 0-56,-1 0 1,-3 2-1,1 1 1,-3 0 6,2 1 0,-1 2 1,1-1-1,-1 1-13,1 0 1,0 4 0,-1-2-1,0 0 21,0 0 0,2 0 1,-2 2-1,1-2-8,-1 3 1,-1 1 0,-2 0 0,0-2-3,0-2 1,-2 1-1,1 5 1,0-2 6,-1 1 1,3 0 0,-5 1 0,1-1 17,-2-1 0,4 6 0,-2 0 1,-1-1-4,0 2 1,0-4 0,-3 4 0,2-2-4,-2 0 0,3 2 0,-1-5 1,-1 1 1,-3 3 0,0 0 1,-1-5-1,1 0 8,-1-1 0,-1 2 0,-2-2 0,-2 2 15,-3-1 1,1 5-1,-5 0 1,2 3-2,2 2 1,-1-3-1,-3 3 1,-2 0-21,2 2 0,-1 1 1,-1 1-1,-2 3-1,-1 1 1,-5 0 0,3-2-1,-1 3 7,-3 2 0,3-6 0,-1 5 0,-3-3 33,-1 1 1,1 0 0,1-4 0,1 2-13,-1 2 1,-1-1 0,-2-4-1,0 1 39,0-1 1,0 0 0,0-1 0,0-2 41,0-1 1,-2 0 0,-1 5-1,-3-2-53,0 1 0,1-1 0,-2-1 0,-1-2-36,1 0 1,-1 3 0,-2 1-5,2 1 1,-1-1 0,-3 0 0,2 1-1,1-1-5,-1 0 1,-6 0 0,-2-1 0,1 2-43,-3-1 1,0-1 0,-6-2 0,-1-2-208,1-3 1,-2 6 0,-1-2 0,-2 2-745,1 3 0,2-1 1,-2 0 465,-1 0 1,-5 0-1,2 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331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-23 120 8224,'-7'-10'465,"3"2"262,3-2 1,2 2 0,3 1-635,5 1 0,4-2 0,3 2 0,3 0-52,1 0 1,-1-4 0,2 2 0,1 0-130,-2-1 1,4 5 0,-5-5 0,2 0-70,2 2 1,-4 0 0,-2 4-1,-2-2-260,-2-4 1,1 8 115,-1-4 1,-6 5 0,-4 5-570,-6 3 0,-4 4 1,-8-2 779,-2 0 0,-4 1 0,-5-3 1</inkml:trace>
  <inkml:trace contextRef="#ctx0" brushRef="#br0" timeOffset="1">109 67 8355,'-12'0'-618,"-2"0"575,1 0 0,3 0 0,2 0 1168,-2 0 1,-2 4-674,-1 1 0,5 1 0,3-2-262,-2 5 1,7 3 0,-5 5 0,2 2-82,-1 1 1,3 2 0,-4 5 0,2 3-236,-2 0 1,4 6 0,-3-6-1,3-1-163,1-1 1,0-4 0,0-1 0,1-2 85,3-2 0,-1-2 0,5-4 0,-3 0 131,-2 1 0,5-7 1,-1-2-1,1 0 75,2-1 1,-6 1 0,4-7 0,3-1 172,1-7 0,1-1 1,0-3-1,2-1-252,2-1 1,-3 1 0,5-3 0,-6 3-395,1-3 0,-5 8 0,0-3-1475,1 1 1696,-4 6 1,-1-5 0,-5 4 0</inkml:trace>
  <inkml:trace contextRef="#ctx0" brushRef="#br0" timeOffset="2">214 303 8254,'0'-14'406,"0"8"0,0-2 165,0 4 0,2 4 1,1 0-462,2 7 0,-1 4 0,-4 3 0,2-1-168,2 0 0,-3 0 0,4 0 1,-4 1-375,-1-2 1,5-3 89,-1 0 0,2-7 123,-2 4 144,-2-5 1,3-2 35,-5-5 0,2 4 0,1-7 35,1-1 0,5 2 0,-4 0 0,2-2 46,-2-2 0,6-1 0,-4 0 1,2 1 251,0 4 0,-6-4 1,7 5 337,0-1 1,-3 1-448,2 3 1,0 8 0,3 1-84,-4 5 1,-2 2-1,-4 2 1,0-1-497,3 0 0,0 0 1,-5 0-239,0 1 1,0-2 0,1 2-1123,4-1 1338,-5-6 1,7-1-1,-7-6 1</inkml:trace>
  <inkml:trace contextRef="#ctx0" brushRef="#br0" timeOffset="3">-102 381 8328,'-13'0'0,"0"0"530,0 0-172,-1 0 0,9 0 1,5 0-1,8 0-515,9 0 0,3 0 1,7 0-1,-1-1-297,1-3 0,4 0 1,-1-2-1,-1-1-23,-1-2 0,-6 7 0,-2-2 306,0 2 0,-4-4 0,-2-1 0</inkml:trace>
  <inkml:trace contextRef="#ctx0" brushRef="#br0" timeOffset="4">517 329 8355,'-11'-1'78,"2"-4"0,-1 2 608,5-6 1,1 1-146,4-6 1,1 3 0,4 1 0,3 2-515,4 3 0,1-3 1,3 3-1,-1 1-194,3-2 0,4 4 0,-5-2 0,1 2 38,2 2 1,-7 0 0,6 0-3781,-5 0 3543,-1 0 0,0 0 0,1 0 0</inkml:trace>
  <inkml:trace contextRef="#ctx0" brushRef="#br0" timeOffset="5">570 15 8355,'-6'-8'1055,"5"3"-52,-5 5-567,6 0 0,0 1 1,2 3-196,2 5 1,-3 4 0,4 4-1,-2 5-61,1 4 1,-2 0-1,2-1 1,-2 1-83,-2 0 1,0-3 0,0-1-1,0 1-283,0 1 0,4 1 0,0-1 0,-1-3 62,-2-3 1,1 0 0,2-5 0,-1 0-413,0 0 0,3-5 0,0 0 385,2-2 0,-4-2 0,3-5 0,0-4-61,2-3 0,-3-4 0,4-1 0,0 0-202,0 0 1,0-5 0,0 1 18,-2 1 0,-3 1 1,2 2 49,-1 0 1,-1 6-1,-5 0 1</inkml:trace>
  <inkml:trace contextRef="#ctx0" brushRef="#br0" timeOffset="6">755 158 9498,'1'-11'1190,"4"2"0,2 4 0,7 5-1109,-1 0 1,-1 5 0,1 4 0,1 1-205,-2-1 0,-2 7 0,-3-2 0,1-1 0,-2 4 0,0-1 0,-4 0 0,0 1 0,-2-3 0,0 0-1352,0-1 1441,-6 0 1,2-2 196,-4-2 1,1-4-113,-2-10 1,2-8 0,9-7 0,3-2-86,4 0 1,2 7-1,1-4 1,-1 1-54,-3 0 1,1 1 0,4 5-1,-2 2-589,-1 2 1,1 4 0,-3-2 0,0 2-372,2 0 1,-2-5 1008,5 5 1,0-6 0,0 3 0</inkml:trace>
  <inkml:trace contextRef="#ctx0" brushRef="#br0" timeOffset="7">1018 211 8355,'-4'-17'405,"0"-1"0,-1 0 0,5 5 1,0 1 244,0-1 0,2 5 0,1 3 0,7 5-519,1 0 0,3 0 0,0 0 0,2 5-399,2 3 1,-1 9 0,-9 1 0,-4-2-241,-2 4 0,-2-2 1,-3 6-1,-5-2 186,-5 1 0,-8-2 0,-1-1 0,-4-1-210,0-3 0,6-3 0,1-3 186,0-1 1,-2 0-1,-6 4 1</inkml:trace>
  <inkml:trace contextRef="#ctx0" brushRef="#br0" timeOffset="8">1045 80 8492,'-9'6'807,"0"3"1,6 3-1,-1 1 1,2 1-512,2 3 0,0 5 1,0 7-1,0 3-6,0 2 0,2 1 0,1 4 0,1-1-262,-1-3 1,3 1-1,0-4 1,0 0-214,-1 1 1,4-7 0,-2-6 0,-2-2-478,0-1 1,0-3 0,-5 0-1,0-1-36,0 0 0,-1-6 1,-3-3-1,-6-2-1126,-1-2 1711,3 0 1,-9-12 0,2-2 0</inkml:trace>
  <inkml:trace contextRef="#ctx0" brushRef="#br0" timeOffset="9">1505-156 8355,'-5'-7'-548,"3"0"0,-3 4 964,-1-1 1,2-2-92,-4 1 0,4 4 0,-5-4-135,-1 4 0,2 7 0,1 2 0,-1 4 17,2 1 1,-4 5-1,-2 2 1,-2 3 51,1 5 0,0 7 1,0 2-1,1 3-17,3 4 1,-1 0 0,6-6-1,1 0-271,1-2 0,2 0 0,2-6 0,2-2-199,5-5 0,2-4 1,3-5-1,0-1-339,4 0 1,-4-6 0,5-3 0,-3-2 0,-1-2-1694,3 0 2057,-1 0 0,2-12 0,2-2 0</inkml:trace>
  <inkml:trace contextRef="#ctx0" brushRef="#br0" timeOffset="10">1505 250 8355,'-18'-2'147,"3"1"1251,5-4-427,7 1 0,-2-1-867,10 0 0,7 1 1,7 2-1,1 0-811,4-2 0,0-5 0,3 4 0,-1 0-1489,0 0 1820,-5 4 1,4-17 0,-4 3 0</inkml:trace>
  <inkml:trace contextRef="#ctx0" brushRef="#br0" timeOffset="11">1625-90 8661,'-10'-5'1177,"1"1"1,6-1-688,-6 5 1,4 0 0,-2 2-331,1 3 1,0 7 0,2 10 0,-4 3-94,1 1 0,-3 9 0,4 1 0,1 0-47,-1-3 1,-4 2 0,6-4-1,1-3-716,1 0 0,2-3 0,0-1 0,0-4-24,0-1 1,0-2-1,0-3-1713,0-2 2340,0 2 0,0-13 0,0-2 1</inkml:trace>
  <inkml:trace contextRef="#ctx0" brushRef="#br0" timeOffset="12">1532 80 8249,'8'-29'-134,"-4"3"1,-2-3 0,2 9 0,1 0 832,-3 1 1,-1 9 366,-1 1 1,2 6 0,3-1-960,3 3 1,-1 8-1,2 6 1,0 6-129,-2 1 1,5 9 0,-3-2-1,1 1-310,-1-1 1,2 0-1,-1-1 1,1-2-207,2-2 0,-1 1 0,-2-5 0,-2-2-258,-2-2 1,-2-6-1,-4 2 445,0 0 0,-2-4 1,-2-1 342,-4-5 1,-11 0-1,-1 0 1</inkml:trace>
  <inkml:trace contextRef="#ctx0" brushRef="#br0" timeOffset="13">1808-169 8406,'0'-14'0,"0"2"355,0-1 173,0 5 1,2 3-1,1 6 52,1 3 1,6 9-1,0 9 1,0 3-414,-1 1 1,1 9 0,-4 2-1,0 7 1,0 2-166,-4 4 0,-2 1 0,-4 2-33,-5 4 0,-6-1 0,-5 2 0,1-10-401,0-5 1,2-9 0,3-1 0,2-2-1013,-2-7 0,1-3 0,1-8 1044,3 0 1,-3 1 0,5-2 0</inkml:trace>
  <inkml:trace contextRef="#ctx0" brushRef="#br0" timeOffset="14">2020 107 8355,'-8'0'1471,"4"0"1,8 0 0,7 0-1290,5 0 0,0-5 0,6-1 0,1 0-744,2 0 1,1-2-1,1 3-958,-1 2 0,1-4 0,-1 0 1</inkml:trace>
  <inkml:trace contextRef="#ctx0" brushRef="#br0" timeOffset="15">2007 2 8355,'0'-8'2044,"0"0"-1266,0 4 1,0 2 0,1-6-505,3 2 0,4 1 0,5 1 1,2 1-512,2 0 0,-1-3 0,6 1 1,0 0-189,-1 0 1,2 4-1,-4-3 1,-2 0-424,-2 0 0,1 2 1,-9 0-1663,2 4 2410,-4 0 0,-10 16 0,-4-4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34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1368 709 8355,'0'-9'-250,"-2"2"0,0-1 531,-2 1 0,-5-1 0,3-4 1,1 1-219,-1 3 1,0 3-1,2-4-6,0-1 0,-1-2 1,5 0-1,0-2-33,0 1 0,0 1 0,0-4 0,-1 1 5,-3-3 0,1-3 0,-6 3 0,-2 0 31,-5 0 1,-1 3 0,-4-3-1,-1 4 11,1 1 0,-4 0 0,3 1 0,-3 1-1,-1 3 1,-1 1 0,1-4 0,-1 3-45,1-2 1,4 2 0,2-1 0,-1 1-38,1 0 1,4-3-1,-3 2 1,2-2-15,-1-3 1,0 2 0,5 2 0,0 2 20,0-3 1,-1 0-1,2 0 1,-2 1-45,1 0 0,-1 3 0,2-3 0,-2 1 6,1-1 0,-4 5 0,-1-2 0,1 2 10,-2-4 1,4 3-1,-2 1 1,2 0 26,2 1 0,0-5 0,-1 4 0,1 1 51,0-2 1,0 4-1,-1-1-19,2 1 1,-2-3 0,1 1-28,0 2 0,-4 0 0,-1 2 1,2 0-2,1 0 1,1 4-1,-3 0 1,0 1-93,1 0 0,2-3 0,0 3 0,1-2 112,0 1 0,0-3 168,-1 4-14,1-4 1,5-1-195,-1 0 0,0 0 0,-4 1-40,-1 4 1,1-2 0,0 4 0,0 1-112,-1-2 0,2 2 0,-2 2-9,1-1 0,0-1 0,1 2-433,4-2 1,3-4 121,10-1 1,8-1 0,7-2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348"/>
    </inkml:context>
    <inkml:brush xml:id="br0">
      <inkml:brushProperty name="width" value="0.09071" units="cm"/>
      <inkml:brushProperty name="height" value="0.09071" units="cm"/>
      <inkml:brushProperty name="color" value="#0CAC38"/>
    </inkml:brush>
  </inkml:definitions>
  <inkml:trace contextRef="#ctx0" brushRef="#br0">2856 1 8014,'-20'5'0,"2"-2"0,3 1 0,2-1 0,0 0 0,-1 5-57,2-1 1,-6 4 0,0-6-1,1 2 118,-2 4 1,-1-4 0,-7 2 0,1 0 111,-1-2 1,-3 4-1,-1-2 1,0 3 0,-1 1-1,-4-1 1,-2 2 0,-1-1 54,0 0 1,-6 5 0,3-1 0,-3-1-140,-1-1 0,4-1 0,-4 3 1,4 0-55,4-1 1,-3 3 0,-2-2 0,4 1-13,2 0 0,-1-1 0,-7 3 0,4 1 29,5-1 1,-7 1 0,4 4 0,-4-1-19,-2-3 1,3 4-1,-6 5 1,-1-4 49,2 4 0,-3 1 1,5-1-1,-1 4-7,2 0 1,-5-2 0,5-3 0,2 3-10,1 3 1,1-2 0,-1 3 0,-2-3-29,-1-1 1,-1 0 0,1-1-1,-1 2 39,3 1 1,-8 3 0,7-5 0,-1-1 15,5 1 1,-1 3 0,7-4 0,-3-1 40,2-4 1,4 0-1,1-1 1,6 0-78,5-4 1,-2-5 0,3 1 0,3-2-59,4-2 1,-2 5-1,3-3 1,-1-2-20,1-2 0,-2-2-200,1 4-799,-1 0 71,-3-6 0,7-3 0,4-8 15,6-5 1,3-2 0,4-4 624,-1-3 0,6 3 0,5-3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349"/>
    </inkml:context>
    <inkml:brush xml:id="br0">
      <inkml:brushProperty name="width" value="0.09071" units="cm"/>
      <inkml:brushProperty name="height" value="0.09071" units="cm"/>
      <inkml:brushProperty name="color" value="#0CAC38"/>
    </inkml:brush>
    <inkml:brush xml:id="br1">
      <inkml:brushProperty name="width" value="0.09071" units="cm"/>
      <inkml:brushProperty name="height" value="0.09071" units="cm"/>
      <inkml:brushProperty name="color" value="#1F80FE"/>
    </inkml:brush>
    <inkml:brush xml:id="br2">
      <inkml:brushProperty name="width" value="0.09086" units="cm"/>
      <inkml:brushProperty name="height" value="0.09086" units="cm"/>
      <inkml:brushProperty name="color" value="#1F80FE"/>
    </inkml:brush>
  </inkml:definitions>
  <inkml:trace contextRef="#ctx0" brushRef="#br0">2929-3257 8093,'-2'-5'577,"-3"5"1,4 1 0,-4 8-1,3 1-244,-2 1 1,2 3 0,-3-2 0,2 2-232,-1-1 1,3 0 0,-4 2 0,4 1-161,1 1 1,-5 1-1,0-4 1,-1 2-362,0 1 0,0 1 1,3-5-638,-2 1 0,0-2-1034,0 2 1363,3-8 727,-3-6 0,5-6 0,0-8 0</inkml:trace>
  <inkml:trace contextRef="#ctx0" brushRef="#br0" timeOffset="1">2916-3152 8439,'13'0'2315,"-1"2"-2117,1 2 1,1 2-1,-3 4 1,0-3-387,-2-1 1,-1 0 0,6-3 0,-2 1 55,2-1 0,-1-1 0,0-2-526,0 0 1,-6 1-1,0 2-1498,-1 1 2021,-5 6 0,-6-2 0,-11 5 0</inkml:trace>
  <inkml:trace contextRef="#ctx0" brushRef="#br0" timeOffset="2">2677-2772 8250,'-12'7'-255,"-2"-2"1,8-5 0,2-4-1,9-1 519,8-2 1,5-3 0,9-7 0,-1 0 285,1 0 0,5-2 1,4 1-1,0-1-480,-1 0 1,1 2 0,-4 5 0,-4 2-134,1 1 0,-3 2 1,-2-3-1,-2 2 34,-3 3 1,-5-4 0,-1 4-2148,0 3 1735,0 1 0,-7 1 0,-6 0 0,-7 0 249,-5 0 1,-1 3 0,0 4 0,-1 0 217,2 3 0,-7-3 1,2 0-1,1 1 155,1-1 1,4-2 0,0 2-1,3 0 586,-3 0 0,-1 2-1,0 4 0,4 0 0,4 0-43,2 0 1,2 0-680,0 1 1,5-2 0,1 0 0,-1-2-244,2-1 1,1-5 0,-2 4-853,2-2-1978,-6 4 1415,4-9 1614,-6 5 0,-6-6 0,-1 0 0</inkml:trace>
  <inkml:trace contextRef="#ctx0" brushRef="#br0" timeOffset="3">2876-2772 8454,'0'13'447,"0"-4"0,0-1 0,0 3-266,0 1 0,3-4 1,4 0-1,-2 3-72,2 1 0,3 0 0,-2-2 0,0-4-296,0 0 1,1-2-1,4-4 1,1 0-84,-2 0 0,2-5 0,-1-5 1,1-5-361,-2-2 0,2-7 0,-1 3 1,0-4 409,0-1 1,1-12-1,-2-3 1</inkml:trace>
  <inkml:trace contextRef="#ctx0" brushRef="#br0" timeOffset="4">3086-3113 8290,'-6'-5'361,"2"-3"1,8 0 55,4-2 1,4 4 0,0-4 0,2 2-420,-1 2 0,0-3 1,0 4-1,1-2-149,-1 2 0,0-3 0,0 1 115,1 1 0,-6 2 1,-1-2 22,-1 1 75,-1 4 1,-5 1-1,0 8 1,-2 4 87,-2 0 0,-3 2 1,-5-1-1,2 1-30,0 4 1,2-4 0,-4 4 0,1-3 20,3-3 0,5 6 0,-1-1-55,2-1 0,2-6-109,0 0 0,0-6-103,0 4 1,6-5 0,4 2-14,1-4 1,2-2 0,0-2-213,1-2 1,-1 0-1,0 2 144,0-1 0,-1-6 45,2 6 258,-7 0 1,-1 6 0,-6 2-78,0 5 1,0 3 0,-1 0 0,-2 2 270,-1-2 0,-2 1 1,3 2-1,-3 1-119,-1 2 1,2 1-1,-4-3 1,1 0-5,0 1 0,1-4 0,4-3 21,-2 0 0,3-9-94,6 4 1,4-3 0,5-4 0,0-1-21,-1 0 0,3-8 0,1 2 0,3-2-99,-4 3 0,0-3 0,-2 8-694,0 0 0,1-2-449,-2 0 1,-2 0 304,-1 5 0,-8-1 356,-1-4 0,-6-2 0,-8-6 0</inkml:trace>
  <inkml:trace contextRef="#ctx0" brushRef="#br0" timeOffset="5">3495-2969 8379,'17'-8'0,"2"-1"0,0-1 237,0-1 1,3 2-1,-2 1 1,-2 1-104,1 0 0,3 3 0,-3-1-154,2-1 1,-4 4 0,0-1-1,-3 1 108,-1 2 1,1 2 0,-2 1-44,-4 6 0,-2 3 0,-6 1 1,0 2 41,0 2 1,-4-1 0,-2 4-1,-2 1-8,-2-1 1,3-2 0,-2 2 0,0-2-21,2-1 1,-4-3 0,8 0-76,-1-1 0,3-5 14,1 2 1,6-8-1,3 1 1,2-6 12,2-5 0,2-4 1,1-1-1,1-2-43,0-2 0,2 1 0,-2-5 0,-1 3 9,-1 1 1,-6-2-1,-2 2-126,-1 1 0,-2 3 0,-9 4 25,-4 4 1,-4 4-1,-3 1 1,-4 0-112,0 0 0,0 5 1,-4 0-1,3 1-1036,3 0 802,-6-2 1,10-4-1,-5 0 1</inkml:trace>
  <inkml:trace contextRef="#ctx0" brushRef="#br0" timeOffset="6">3455-3270 8355,'9'-4'0,"0"0"0,-5-5 0,5 4 0,1 2 747,2 1-491,1-3 0,1 4 0,-2-4-76,2-2 1,-1 5 0,0-3-1,0 0-46,0 1 1,1 0 0,-3 2 0,-1 0-2,-1-3 1,-2 2 0,3 7-228,-7 5 1,-1 3 0,-2 2 0,0 2 54,0 2 1,-2 5 0,-1-3 0,-7 3 19,-1-2 0,2-4 0,1 4 1,-1-2 38,1-3 1,-2-1 0,4-3-2160,-1 2-85,4-8 2000,-3-6 0,12-6 0,1-8 0</inkml:trace>
  <inkml:trace contextRef="#ctx0" brushRef="#br0" timeOffset="7">3653-3270 8392,'-7'9'605,"2"0"1,10-6 0,3 0 0,4-1-355,1-2 1,2 0-1,1 0 1,2 0-472,-2 0 1,-2 0-1,-1 0-704,1 0 1,-1 0 0,-2 2-989,-2 3 1725,-3 1 1,-12 14-1,-1 0 1</inkml:trace>
  <inkml:trace contextRef="#ctx0" brushRef="#br0" timeOffset="8">3982-3191 9273,'0'-14'347,"6"2"0,3-2-298,3 1 1,0 0 0,3 0 0,1 0 95,2-1 0,1 3 1,-3-3-1,3 2 33,2 3 1,-5-1-1,2 4 1,-4 1-25,-1-1 0,1 2 0,-2 4 0,2 0-22,-1 0 1,-6 1-1,-1 3 1,-2 6-67,1 1 1,-1 3 0,-4 3 0,0 5-65,0 3 0,-1 1 1,-2 1-1,-4-1-126,1 0 1,1-1-1,-2-2 1,1-3-212,3 0 0,-2 0 1,-2-3-1,2-3-579,-2-4 0,2-3-1676,0 1 2365,3-2 1,-9-12-1,4 0 1</inkml:trace>
  <inkml:trace contextRef="#ctx0" brushRef="#br0" timeOffset="9">4272-3453 8384,'6'-7'-16,"0"0"203,2 2 0,4 4 0,-4-3 406,4 2 1,2 4 0,-3 2-190,-1 4 1,1 10-1,-4 3 1,1 5-215,-4 0 0,2 5 0,0 4 1,0 3-44,-1 1 0,1-1 0,-2-2 1,-1-2-330,0-2 1,3-1 0,-1-7 0,-2 0-368,-1-2 0,2-7 1,0 4-891,-1-6 0,-3-1 447,-5-3 0,-1-3 814,-8-6 0,1-6 0,-1-1 1</inkml:trace>
  <inkml:trace contextRef="#ctx0" brushRef="#br0" timeOffset="10">4364-3165 8402,'13'0'149,"1"0"1,-2 0-1,2-2 1,1-1 0,1-2-283,1-3 0,2 4 1,-3-4-623,2 3 1,5-5-1,-2 3 1</inkml:trace>
  <inkml:trace contextRef="#ctx0" brushRef="#br0" timeOffset="11">4759-3073 8267,'-8'4'-486,"-2"0"0,10-1 1,0-8 216,6-3 0,6-4 0,2 0 0</inkml:trace>
  <inkml:trace contextRef="#ctx0" brushRef="#br0" timeOffset="12">5286-3571 8294,'-12'-2'-44,"4"-2"0,3 2 1,5-7 1323,0-2 1,0 5-379,5 2 1,-2-2-688,5 2 0,-3 5 0,2 8 1,-1 4-314,-3 5 0,-2 2 0,-1 6 0,0-2-156,0-2 0,0 4 0,0-4 0,0 1-396,0-2 1,0 3 0,0-7-15,0-1 1,2-7-83,2-4 0,0-5 0,4-5 562,2-4 0,2-8 0,1-3 1</inkml:trace>
  <inkml:trace contextRef="#ctx0" brushRef="#br0" timeOffset="13">5194-3257 8355,'-13'5'-250,"0"0"1,0 0-312,-1 0 0,6-4 108,-2 3 0,2 2 465,-5-1 201,6-1 1,2-6 0,10 0-1,3-4 71,4-2 0,7-1 0,3-3 0,3 2 27,2 2 1,3-2 0,4-4 0,1-1 294,1 3 1,7 2-1,-7-2 1,5 2-492,-4 1 1,-6 5 0,0-3 0,-5 0-301,-4 5 0,-4 1 1,-4 1-1250,-2 0 980,2 0 1,-12 0 0,-7 1-1,-9 1 42,-4 3 1,-1 4 0,1-3 0,-2-1 267,-1 1 1,1 3 0,4-3 0,-2-1 285,2 1 1,2-1 0,1-5 386,-1 0 1,7 1-155,2 3 0,4 0 0,1 4 1,1 2 28,4 2 0,-2 5 0,6 3 0,1 0-47,2 3 0,-4 2 0,2 1 0,-2 0-500,-1 1 0,3-5 0,-3-2 0,-1-1-1225,-1-3 1,4-1-382,-5-3 1452,1-4 0,-5-8 0,0-8 0</inkml:trace>
  <inkml:trace contextRef="#ctx0" brushRef="#br0" timeOffset="14">5365-3571 8303,'-13'2'-362,"0"2"1431,5-3-383,2 5 1,6-7 0,2-2-398,2-2 1,0-1 0,4 4-46,2-2 0,-1-2 1,-3 5-627,0-3 0,4 3 0,-2-3 140,-1 8 0,0 2 0,-3 8 15,-1-1 1,4 0-1,-5 0-141,2 1 1,6-2-1,-6 2 75,-2-1 1,2-1 0,-1-2-213,0-1 236,3-7 1,-6 6-1,-2-6-649,-2 3 873,-4 5 1,-11-3 0,-1 7 0</inkml:trace>
  <inkml:trace contextRef="#ctx0" brushRef="#br0" timeOffset="15">5603-3532 8355,'0'-13'0,"1"1"115,3 4 1,0-2 216,4 6 1,-4-2-121,5 6 0,-4-1 0,3-1 0,2-3 59,2 2 1,6-2 0,0 0 0,-1 1-133,2-2 0,-4 4 0,2-4 0,-2 2-173,-2 0 1,0-1 0,0 5-46,1 0 1,-6 5 0,0 1 0,-3 1-14,-1 3 1,-3 1 0,-1 4 0,-1 1 20,-4 2 0,-2 3 0,-8-1 1,-1 1 57,-1 1 1,-6 3 0,5 1 0,-3 1-96,-3-1 1,4-2 0,0-2 0,0-4-355,4-4 1,1-1 0,2-1-342,1-3 0,-1-6 468,5-6 1,3-6 0,10-9 0,3-3 298,5 1 1,4-4-1,1 4 1,-2-1 130,5 4 1,-7 2-1,3 2 1,-2 2 361,-2 2 0,0 3 1,0 6 5,1 0 1,-1 5 0,0 0-1,-1 2-395,-4 3 0,4 1 0,-4-1 0,0-2-450,0-3 1,-3 3-1100,4-3 931,-6 0 1,3-7 414,-6-2 1,-6-3 0,-1-6 0</inkml:trace>
  <inkml:trace contextRef="#ctx0" brushRef="#br0" timeOffset="16">5826-3231 8355,'-20'14'57,"2"-2"1,4 0 200,0-3-82,8 3-162,-6-10 1,12 1 0,-2-6 0,6-5 0,4 1-126,2 2 1,-3-2 0,2-1-1,1 0 135,2 0 1,-4 4-1,2-2 58,0 1 0,2 4 1,1-4 175,0 3 1,-4 2 0,-1 0 173,3 0 1,1 0 0,-1 2-132,-2 3 0,1-3 0,-4 6-105,1-2 1,-2-1-153,3 0 1,-4-2-55,0 5 1,-3 1-202,-1 4 1,0-5 92,0 2 1,1-8 7,5 2 1,0-2 0,8-4 42,-2-2 1,2-2 0,-1-4 0,0 1-344,0-1 0,-4-5 1,0-3-1,-1 0-1026,0 0 1,3 2 1234,-8-6 0,8 0 0,-4-4 1</inkml:trace>
  <inkml:trace contextRef="#ctx0" brushRef="#br0" timeOffset="17">5866-3571 8274,'9'-22'0,"-1"2"0,2 1 197,-4 3 0,6 2 491,-4 0 1,3 8-1,-2 6 1,-4 9-386,-4 7 1,-1 4 0,0 7 0,0 0-275,0 4 0,0-3 0,0 2 0,0-3-520,0 0 1,0-2 0,-1-4-1,-2-3-696,-2-3 0,1-2 0,2 0-309,-2 0 1496,3-6 0,-11 5 0,5-6 0</inkml:trace>
  <inkml:trace contextRef="#ctx0" brushRef="#br0" timeOffset="18">6248-3688 12900,'-1'12'201,"-4"2"1,-2 4 0,-6 4 0,0 2-313,-1 3 0,-3 4 0,-2 1 0,4-1-216,0 1 0,2 1 0,0-6 1,-1 1 40,2-4 0,3-6 0,1 0 0,3-4-2591,2-1 2235,-4-5 0,7-3 1,0-6 572,7-3 0,4-4 0,3-6 0,-2-2 69,2-2 0,-6 1 0,0 3 0,-1-3 0,1-1 0,-5 2 0,1 2 0,3 1 0,1 0 0</inkml:trace>
  <inkml:trace contextRef="#ctx0" brushRef="#br0" timeOffset="19">6169-3492 8329,'-1'6'527,"-3"1"3,0-1 0,0-4 1,6 6-1,0-1-40,2 1 1,11-1 0,0 3-1,2-1-259,2 1 0,3 0 0,-3 0 0,0-3-382,1-1 1,1 3 0,-3-3-718,-2 1 1,-1-4-802,-3 2-1900,-3-4 3392,-4-7 1,-10-7 0,-4-7 0</inkml:trace>
  <inkml:trace contextRef="#ctx0" brushRef="#br0" timeOffset="20">6248-3427 8355,'13'-6'670,"0"4"0,4-9 1,2 2-1057,-4-3 1,4-2 0,-1-2 0,-2-1-68,-2 1 0,0-3 1,-1 1-1,0 2 171,0 1 1,-1 3-1,-2-2 201,0 1 0,-6 2 348,5 2 0,-7 2 1,1 4 1489,-6-2 541,2 1-1691,-5 4 1,6 6 0,0 3-312,0 3 1,5 0-1,0 3 1,2 2-245,-2 5 1,0 7 0,-5 3 0,0 1 39,0-1 0,0 4 1,0-2-1,0-1-326,0-2 1,0-5 0,0-3-1227,0-1 1,0-6-257,0 1 0,0-9 1299,0-8 0,5-12 0,2-9 0</inkml:trace>
  <inkml:trace contextRef="#ctx0" brushRef="#br0" timeOffset="21">6512-3702 8462,'-14'0'356,"8"0"1,6 0 18,8 0 0,4 0 0,2-1 0,2-3-237,2 0 0,5 0 0,-2 2 1,0 0-136,1-3 0,-4-4 0,2 4 1,0 2-178,-4-4 0,-2 7 1,-1-5-117,1 4 298,-8-5 1,0 8-1,-10 0 1,-2 5 36,-1 3 1,-6 5-1,-5 2 1,2 0 159,1-3 0,-1 4 0,0 1 0,4 0 7,0 0 1,-3-3 0,6-2 0,-2-1-236,-2 0 0,4-1 1,1-2-1,1-1 33,0 1 1,3-3-73,0 3 1,3-7-42,1 6 0,5-6 0,5 2 0,1-5 10,3 0 0,-1-4 0,-1 0 1,2 0-52,-1-3 1,0 6 0,0-8 59,1 4 1,-5-4 86,-1 5 1,-4 0 0,-1 9 201,-1 4 1,-6 3-1,-2 1 1,-1-1-21,-4 2 0,3 3 0,2 1 1,-2-2-82,1-1 0,2-2 0,-1 0 1,-1 0 18,4 0 0,2-5 0,1 1-96,0 1 1,0-2 0,1-1 41,4-1 1,2-2 0,6-4 0,2-1-58,3-3 1,-2 0 0,5-4 0,1-2-336,-2-2 0,5-1 0,-7 1 0,2 2-712,-2 1 1,-2 1 0,-6-5 187,0 0 0,-8-7 0,5 0 0</inkml:trace>
  <inkml:trace contextRef="#ctx0" brushRef="#br0" timeOffset="22">7025-3649 8355,'13'-8'-95,"5"1"1,-1 3-1,1-4-335,1 1 1,-3-5 0,5 4 0,-2-2 568,-3 0 0,2-1 0,2 4 0,-1 0 177,0 2 0,-2-1 1,-3 2 1366,-2 1-1328,-3 1 1,-4 8-1,-5 3 1,0 3-93,0 1 1,-5 0 0,-1 2 0,0 2-221,-4 5 0,-3 1 0,0 0 1,0-3-229,0 0 1,2 1 0,0-2 0,2 0-466,-1 0 0,0-1 1,-1-6-494,3-4 1,4 0-82,0-4 1158,3-8 0,6-4 0,3-12 1</inkml:trace>
  <inkml:trace contextRef="#ctx0" brushRef="#br0" timeOffset="23">7223-3479 8355,'-12'12'99,"3"2"1,-1-6-1,6 1 725,1 1 0,1 2 0,4 0-368,1-4 0,6 4 0,3-3 1,2 3-366,-1 1 0,4-4 0,1-1 1,-1 1-565,-4-2 1,-4 0 0,1-4-2126,0 2 1897,-4-2 1,-1-3 0,-5-5 290,0-3 1,-4 0-1,-2-1 388,-1-1 1,3-1 0,-6-2 45,0 0 0,4 3 2153,1 2-920,5 0 0,0 0-1051,5 4 0,2-2 1,7 2-1,-1-1-241,0-1 1,0 4 0,1-1 0,-2 1-57,2 2 0,-1 0 81,0 0 1,-4 0-1,-1 2 30,-3 1 0,0 5 0,-5 5 1,0 1-16,0-1 1,0 0 229,0 0 1,0 0-82,0 0 0,0 0 815,0 1-902,0-8 0,1-1 1,4-5-1,2 0-387,0-5 1,9-1-1,-3-9 1,2-1-518,0-2 0,0-5 0,0 1 1,3-3 53,-1-1 0,-4-7 1,1 1 651,-1-2 0,6-4 0,2 4 0</inkml:trace>
  <inkml:trace contextRef="#ctx0" brushRef="#br0" timeOffset="24">7354-3807 8355,'9'-6'313,"0"-2"-156,-6 2 0,4 0 667,-2 6 1,-3 0 0,6 2-471,-3 2 1,0 3 0,-5 6 0,2 0-404,2 1 1,-2 3 0,2 0-1,-3 0-219,-1-3 0,1-2 0,3-2 0,0-2-202,-1 2 1,-2-2-538,-1 1 1,0-5 561,0 4 0,-1-4 0,-2-1 448,-1-6 1,-1-1 0,6-2 0,4-2-65,4 1 0,-2-1 0,2-2 0,3 2 485,4-2 1,-2 2-1,4 0 1,-3-1-5,-2 1 0,4-2 0,1 7-925,-1-1 0,-7 3-392,-2 1 1,-6 1 517,-2 4 1,-7 2-1,-6 6 1</inkml:trace>
  <inkml:trace contextRef="#ctx0" brushRef="#br0" timeOffset="25">7750-3807 10864,'-9'7'393,"0"1"1,1 4 0,-2 0 0,3 2-24,2-1 1,-5 1 0,5 2-1,-1 2-309,0-2 1,2 3 0,2-2 0,-1-1-212,-1-1 0,-1-3 0,5 1-2842,0 1 292,0-1 1743,0-5 1,0-8 861,0-9 0,6-9 0,2-3 1</inkml:trace>
  <inkml:trace contextRef="#ctx0" brushRef="#br0" timeOffset="26">7723-3624 8355,'-13'18'75,"0"0"1,1-1-1,2-4 238,1 0 0,6 0 1,-1 1-1,2-2 1,2 2 447,0-1 1,0-1 0,0 2-217,0-1 1,5-4 0,1-2 0,1 0-248,3 0 0,2-4 1,1 2-1,0-3-370,0-2 0,5 0 0,1 0 0,1-2-366,-2-3 0,5-2 0,-1-6 0,4 0-571,0 0-748,1-11 1,4-5-1,3-10 1</inkml:trace>
  <inkml:trace contextRef="#ctx0" brushRef="#br0" timeOffset="27">7723-3715 9928,'9'0'1314,"0"0"-1501,1 0 1,-3 0-1,2 0-2840,1 0 2303,2 0 0,0 2 605,-4 2 1,-2-2 0,-6 3 0</inkml:trace>
  <inkml:trace contextRef="#ctx0" brushRef="#br1" timeOffset="28">478-1332 8355,'-1'-8'526,"-4"4"1,2 3-400,-6 1 0,2 1 0,-3 3 1,3 5-60,1 2 1,-3 7 0,4 1 0,-4 3 133,-1 6 1,3-1 0,-1 8-1,-1 2-12,2 1 0,-5 4 0,5 4 0,-3-1-82,2 1 1,5-4-1,-2-6 1,4-2-36,1-2 0,0-1 1,0-7-1,1-1-60,4-1 1,2-6 0,7 0-1,0-4-187,4-4 1,-3-3 0,3 2-1,0-1 1,0-4 0,3 0 1,-3-2-1,-2 0-2627,-1 0 2144,4 0 0,-5 0 0,5 0 0</inkml:trace>
  <inkml:trace contextRef="#ctx0" brushRef="#br2" timeOffset="29">741-873 8296,'0'-7'1079,"-1"1"-682,-3 6 0,3-2 736,-4-2-1020,4 3 1,1-4-303,0 10 0,-2 2 0,-2 6 1,-4 1 61,1 4 0,-4-2 1,1 6-1,0-1-25,2-1 0,-4 6 1,3-6-1,-1 1 70,1-4 0,-1-2 0,4-3 233,-1 1 1,3-4-112,0 0 0,3-4-73,1 3 0,1-4 136,3-1 0,0-1 0,4-2-44,2 0 1,-2 0 0,0-2 0,2-1 150,2-1 0,2-6 0,-1 3 1,0-2-76,0 0 0,5 0 0,0-3 0,-2 2-172,-2 2 0,-1 4 0,1-4 0,-1 2-113,0 4 1,-6-1 0,-1 0-104,-1-2-97,-3 1 0,5 3-327,-7-4 0,0 2 1,-2-4 89,-3 1 0,3-9 0,-3 0 1</inkml:trace>
  <inkml:trace contextRef="#ctx0" brushRef="#br1" timeOffset="30">662-913 8355,'-12'0'109,"-2"0"314,7 0 309,1 0 1,6-1-590,0-3 0,6-4 0,3-5 0,3 1-219,0 4 1,3-4 0,1 5 0,2-2-147,-2 1 0,-2 5 0,0-2-227,-1 5 1,0 0-384,0 0 1,-6 0-1,0 0 1</inkml:trace>
  <inkml:trace contextRef="#ctx0" brushRef="#br1" timeOffset="31">755-847 8355,'-14'0'204,"2"0"1401,-2 0-1022,7 0-241,1 0 0,7 2-250,4 2 0,-2 3 1,6 6-1,1 0-42,1 1 1,-1 3 0,-1 0 0,-1 1-24,-1 1 1,4 0 0,-7 4 0,0-3-51,2-1 0,-5-1 0,4-6 0,-2 2-428,1-1 1,-3-4-1225,5 0 820,-5-6 0,-1 0-652,0-6 1383,0-10 0,0-8 0,0-5 1</inkml:trace>
  <inkml:trace contextRef="#ctx0" brushRef="#br1" timeOffset="32">939-978 8469,'-6'-7'393,"5"1"0,-5 12 1,7 1-1373,4 0 0,3-1 0,4-6 1</inkml:trace>
  <inkml:trace contextRef="#ctx0" brushRef="#br1" timeOffset="33">-23-768 7577,'-12'-2'520,"4"-2"0,1 2 1207,2-2-1651,-1 2 1,-2 2 0,5-4-1,6 0 73,5 1 0,4 0 0,2 0 0,3-2-52,1-4 0,4 3 0,-4-4 0,2 0-167,-2 0 0,0 5 0,-5-1 1,1 2-220,-2-1 0,-2 1-848,-1 4 648,-7 0 0,-1 1 1,-6 2-582,-2 2 727,3-1 1,-2 2-1,6 1 1</inkml:trace>
  <inkml:trace contextRef="#ctx0" brushRef="#br1" timeOffset="34">702-1240 8533,'-5'-8'356,"-5"-1"0,3 6 0,0-3 0,0 2 661,0 0-722,3-1 1,-1 3 0,5-1-517,5-1 1,-1-1 0,4 5-140,2 0 0,2 0 1,1 0 62,0 0 1,-4 0-5,0 0 1,-2 7-1,3 1 200,-7 4 1,-3 0 0,-2 2 0,-4 1 192,-2 3 1,4-5 0,-5 1 0,0-4 170,2 0 1,-1-3 82,5 3-46,1-8-244,-4 4 1,7-7 0,2-4 0,3-4-8,2-2 1,0-1-1,6 2 109,-2 1 0,2 2 0,-1-1-158,0 2 1,-4 6-1,-1 0 1,-3 6-33,-2 2 0,-1 4 0,-2 2 0,0 3-219,0-1 1,-2 4-1,-1-4 1,-1 1-140,1-1 0,1 2 1,2 1-1,0-3-160,0-1 1,0-3 0,0 1 0</inkml:trace>
  <inkml:trace contextRef="#ctx0" brushRef="#br1" timeOffset="35">1071-1371 8502,'-6'-7'575,"5"1"1,-5 16 0,6 5 0,0 3-340,0 6 1,0 0-1,1 5 1,3 0-216,-1 1 1,6 1 0,-3-5 0,0-1-164,0-4 0,3 2 1,-4-3-1,2-2-988,-2 1 0,5 0-814,-1-7 1610,-3-4 1,5 3 0,-2-4 0</inkml:trace>
  <inkml:trace contextRef="#ctx0" brushRef="#br1" timeOffset="36">1229-1095 8774,'0'-14'488,"0"1"1,0 4-1,-1 2 1276,-4 2-1200,4 0-509,-5 5 0,2 2 1,-1 2-1,3 5-326,0 2 0,2 2 0,0 1-103,0-2 1,0 2 0,2-3-1,0-1-126,3-1 1,5-6 0,-1 1 262,3-2 1,-4-2 0,-1-2 178,0-2 0,1-4 0,-4-4 1,0-1 156,2-1 1,-4 2-1,3-2 1,-5 1 284,-5 0 0,2 5 0,-6 0 347,-1 3 0,3 0-63,-2 5-866,1 0 1,1 0-25,7 0 1,7 0-1,5 0 67,2 0 0,-2-5 0,2-1 0,-1 1 60,0-1 0,-4 2 1,0 4 89,1 0 0,-3 0 0,1 1 200,-2 3 1,-2 4-1,-4 5 1,2 0 142,2 0 1,-2 6 0,3 2 0,0 0-28,-1 0 0,7 2 0,-4 4 0,1-2-165,1 1 1,0 0 0,2 0 0,0 1-193,-2-1 0,-1 0 0,6 1 1,-3-3-920,-2-2 0,-3 1 0,-5-5-1424,4-2 1761,-4-1 0,5-14 0,-6-2 1</inkml:trace>
  <inkml:trace contextRef="#ctx0" brushRef="#br1" timeOffset="37">1624-1109 8355,'-7'-6'2399,"0"5"-1778,7-5 0,0 8-462,0 2 0,0 3 0,0 7 0,0-2-255,0 2 1,-3 4 0,-4 3 0,2 1-87,-1-1 1,-3-5-1,5 2 1,0-4 14,-2-1 1,4 0-255,-2 0 307,2-5 0,8-2 0,3-6 56,3 0 1,1 0 0,-1-2-1,4 0 27,1-3 0,-2-5 0,2 2 0,-2 0-5,-2-1 1,0 2 0,0-3-1,1 3-528,-1 0 1,-1-3-1,-2 3-1059,-1 0 1401,-6 1 1,-3 0 0,-8 0 0</inkml:trace>
  <inkml:trace contextRef="#ctx0" brushRef="#br1" timeOffset="38">1610-1148 8589,'-18'-13'0,"4"0"0,4 0 1466,-1-1 0,5 6-962,2-1 1,4 6-715,4-1 0,5 2 0,7 1 0,3-2-244,2-1 1,-4-1-1,3 3 1,0 1-5,-4-4 0,3-1 0,-2 6 1,-1-3-1167,-1-2 1452,-8 1 0,5-8 0,-5-3 1</inkml:trace>
  <inkml:trace contextRef="#ctx0" brushRef="#br1" timeOffset="39">1650-1017 8355,'-7'-13'2659,"1"5"-1159,6 2-1113,0 6 1,1 2-299,4 2 0,-1 4 1,2 5-1,0 1-43,-3 4 0,4-4 0,-2 5 0,0-1-817,2 0 1,3-2-1,-3-2-642,1-1 0,3-4 266,-2 0 0,-2-7 981,3 2 0,-8-14 0,4-4 0</inkml:trace>
  <inkml:trace contextRef="#ctx0" brushRef="#br1" timeOffset="40">1585-1489 8355,'-17'-5'181,"-2"-5"1,6 4 920,4-4-565,7 8 1,-4-10-369,6 3 1,1 4 0,4 0-529,4 4 0,3-3 180,0-1 0,2 1 1,-1 4-1,-1 1-57,-4 4 1,3-2 0,-7 5-73,-1 2 1,2 2-1,0 1 254,-1 0 1,-4 0 425,0 1 1,-4-2-314,-1 2 37,1-8 0,6 1 191,2-7 1,3 0 29,6 0 1,0 0 111,1 0 1,-5 0-275,0 0 1,-6 2 0,0 1-480,-1 6 0,-2 3 1,0 1-1,0 0 1,0 0-408,0 1 1,0-1-1,0 4 175,0 0 0,-5 0 0,-3-3 1</inkml:trace>
  <inkml:trace contextRef="#ctx0" brushRef="#br1" timeOffset="41">2507-1371 8548,'-13'0'0,"0"-1"626,-1-4 1,6 4 0,0-5-138,3 0 0,2 1-523,7-4 1,3-1 0,8 4-1,2 0 113,-1 0 1,6-3 0,-2 6 0,-2-2-634,1-1 1,3 4 0,-4-2 0,-1 2-408,-4 2 1,1-4-1,-2-2 770,-3-1 1,-4-2-1,-5-4 1</inkml:trace>
  <inkml:trace contextRef="#ctx0" brushRef="#br1" timeOffset="42">2547-1725 8355,'-7'-10'0,"1"-1"0,-4 3 1261,2 2-652,4-4 1,-1 10 0,5 2-1,0 10-772,0 9 0,0 3 0,1 3 0,3-1-310,6 5 1,-4-3 0,3 2-1,2-2-472,1-2 1,1 0-1,1 0 1</inkml:trace>
  <inkml:trace contextRef="#ctx0" brushRef="#br1" timeOffset="43">2863-1776 8293,'-2'-12'-93,"-2"3"580,2 3 1,-4 7 0,6 5 0,0 5 0,0 8 0,0 1-249,0 3 1,0 2 0,0 1 0,2 0-283,2 0 1,-1 0 0,4 1-1,1-1-179,-2 0 1,-1-1 0,2-4 0,2-3-950,-3-3 1,-2-2 526,6 0 1,-6-6 225,4-2 1,1-4 0,4-1 0</inkml:trace>
  <inkml:trace contextRef="#ctx0" brushRef="#br1" timeOffset="44">3047-1528 8355,'-6'-13'1400,"3"6"0,-4 4-1473,1 6 1,-2 4 0,2 6 0,0 0-129,0 0 1,1 0-1,5 1 1,0-2-192,0 2 0,1-3 194,5-2 0,-4-3 0,6-6 170,3 0 1,-3-1-1,0-4 1,1-4-18,-2-2 0,0-3 0,-4 2 0,2-2 28,-3 1 0,0 0 0,-2 0 0,0 0 218,0 0 1,-2 4-1,-1 1 317,-6 3 1,-3-3 320,-2 3-855,8 0 1,1 5-88,10 0 1,1 0 0,6-1-142,-3-3 1,3 2 0,-3-4 187,2 1 1,-2 3 0,0-4 99,1 1 1,-2 3 36,1-3 1,-2 3 0,3-1 214,-1-2 1,-5 1-209,5 4 1,0 0-1,3 2 62,-4 2 0,2 3 0,-4 6 0,0 2-3,0 3 1,2 2 0,-3 6-1,0 0 205,0 0 1,-3 5-1,4 1 1,-2 1-241,0 4 1,5-5 0,-2-1 0,-1 0-208,4 0 0,2-2 1,2-6-1,-3-2-917,-2-3 0,1 0-3462,-5-5 4172,-1 1 1,-4-8-1,0 0 1</inkml:trace>
  <inkml:trace contextRef="#ctx0" brushRef="#br1" timeOffset="45">3350-1607 8524,'-12'-13'0,"4"0"581,2 0 0,4 6 30,-2 2 0,2-1-416,-2-4 1,4 5 0,4 0-1,4 0 1,6 0-202,4 3 0,2-1 0,5-1-392,-3 0 1,3-4-1,-3 3 1,2 0-455,-3 0 1,2 0-1,-5-6-98,-1 2 1,-4 0 859,-4-3 90,-4-2 0,-10 7 0,-3 1 0</inkml:trace>
  <inkml:trace contextRef="#ctx0" brushRef="#br1" timeOffset="46">3495-1594 8355,'-9'-1'313,"0"-3"1,5 2 971,-5-2 0,5 2-862,-5 2 1,6 2-482,-1 2 1,-3 0 0,4 4 0,-2 2 39,-1 2 0,5 1 0,-6 0 1,3 2-179,0 2 0,-5-2 0,5 2 0,-1-3-351,0 0 0,4-1 305,-5 0 296,5-6 1,8-1 0,1-6-1,4 0-34,0 0 1,8-6-1,0-1 1,2-2-66,0 0 1,-5 1-1,4-4 1,-2 2-270,-2 1 0,1 2 1,0-3-393,-1 1 0,-7 6 178,-2-2 0,-6 4 1,-2 1 311,-8 0 1,-3 0 215,-3 0 0,-4 0 0,-3 0 0</inkml:trace>
  <inkml:trace contextRef="#ctx0" brushRef="#br1" timeOffset="47">3442-1921 8355,'-5'-20'0,"0"2"76,-2 3 1,4 3 1546,-2-1-1355,3 5 0,2 10 0,0 9 0,2 7-489,3 3 1,-2-1-1,4 7 1,0-1-398,0 1 1,1-3 0,2-2-1,-1-5 88,2-1 1,5-4 0,5 1 0</inkml:trace>
  <inkml:trace contextRef="#ctx0" brushRef="#br1" timeOffset="48">3495-1581 8355,'0'-6'2150,"0"1"-1714,0 10 1,0 1 0,0 8 0,0-1-169,0 0 0,0 0 0,1 0 0,2 0-492,2 0 1,1 1 0,-4-2 0,4 0-777,2-4 0,-4 1-840,4-6 1125,1-1 1,5-2 0,-1-7 0</inkml:trace>
  <inkml:trace contextRef="#ctx0" brushRef="#br1" timeOffset="49">3706-1935 8355,'14'0'426,"3"-3"376,0-2 0,0 1 0,-2 6 0,1 0-366,1 3 0,5 9 1,-3 0-1,0 0-527,0 0 1,0 5 0,-7 5 0,0 3-189,-3 4 1,-3 10 0,-7 0 0,-4 2 374,-4 2-1752,-8 10 1,-4-13-1,-5 9 1</inkml:trace>
  <inkml:trace contextRef="#ctx0" brushRef="#br1" timeOffset="50">2032-1279 8355,'-7'-5'1146,"-4"3"-912,9-10 0,-2 10 0,8-3-189,5-1 0,7 3 1,1-6-1,1 1-242,2 0 0,-2-4 0,5 4 0,-2-2 16,-2 1 0,2-1 1,-2 5-1,-3 3-594,-1 0 1,-7 2-391,1 0 1058,-6 0 1,-3 5 0,-7 3 0</inkml:trace>
  <inkml:trace contextRef="#ctx0" brushRef="#br1" timeOffset="51">2112-1463 8530,'-13'0'824,"6"2"0,2 2-603,3 5 0,2 5 0,2 1 0,1 4-138,0 1 1,8-4 0,-3 4-1,0-3-557,2 0 1,-2 7 0,6-2-1,-3 2 336,-2 3 1,1-3-737,-6-2 1,6 3 0,-2-5 0</inkml:trace>
  <inkml:trace contextRef="#ctx0" brushRef="#br1" timeOffset="52">2587-1279 8325,'-10'-12'1621,"1"3"-1015,7 4 1,-9 6-566,6 3 1,2 3-1,1 7 116,-3-1 1,2 5 0,-4-1-272,1-1 1,-2 3-1,2-2 1,-2 1 0,0 0 16,0-1 0,-2 0 0,4-5-41,-1-4 110,3 4 0,4-10 0,10 2 26,2-2 0,4-2 0,4-2 0,-1-2-134,0-5 1,4-2-1,-2-3 1,1 1-1,-2 0-359,0 0 0,-4 5 238,-2-2 0,-2 6-544,-3-5 0,-3 5 513,-6-5 1,0 7-1,0-5 1</inkml:trace>
  <inkml:trace contextRef="#ctx0" brushRef="#br1" timeOffset="53">2612-1293 8355,'-9'-8'189,"3"-1"728,-1-1 1,-2 3-49,5-2 1,0 8-538,4 1 0,1 6 0,2 6 0,3 3-198,1 3 1,-2 2 0,2 4 0,-1 0-336,-3-2 1,3-5-1,0 4 1,-1-3-517,2-1 0,-2-3 0,-2 0-2407,2-2 2488,4-4 1,-5-2 0,2-8 568,1-2 0,-4-4 0,-3-4 0</inkml:trace>
  <inkml:trace contextRef="#ctx0" brushRef="#br1" timeOffset="54">4285-2144 8355,'-12'-1'-341,"3"-4"-19,-2 5 0,4-11 606,-7 7 0,5-1-134,1 5 1,4 0 17,-6 0 39,8 0 1,-10 0-99,4 0 0,-4 2 1,-2 2-1,3 5-10,1 2 1,-3 3-1,1-1 1,-1 1-46,-3 4 1,-1-4 0,4 4 0,0-3 13,-1-2 0,2 0 0,0 0 1,2-1 34,1-4 0,6-1 1,-3-4-46,0 1 1,4 2-1,0-2 96,4 0 1,2 0 0,4-4-1,4 0-107,4 0 0,4 0 1,7 0-1,-1 0-43,0 0 0,6 6 0,3 4 0,-1 5-1556,2 2 965,-1 7 0,4-10 0,1 4 1</inkml:trace>
  <inkml:trace contextRef="#ctx0" brushRef="#br1" timeOffset="55">-299 397 8355,'-12'-16'534,"4"4"1,3 7-650,10 1 0,2 2 1,6 2 125,0 0 0,5-1 1,1-2-1,0-1-58,0 0 0,3 3 1,-3 1-1,0 0-403,0 0 1,-1 0-128,-5 0 1,5-5 0,4-3 0</inkml:trace>
  <inkml:trace contextRef="#ctx0" brushRef="#br1" timeOffset="56">-233 594 8355,'-14'0'448,"8"0"1,1-4 0,11-1-1,7 2 1,8 1 0,3-3-1198,3-4 0,-1-2 1,2-3-19,2 2 0,-2-2 0,4 1 1</inkml:trace>
  <inkml:trace contextRef="#ctx0" brushRef="#br1" timeOffset="57">347 345 8168,'-8'-5'245,"0"3"1,6-1-1,-4 4-86,-1 3 0,4 6-105,-2 0 1,3 0 0,2 4 0,0-1-39,0 0 0,0 0 0,0 1 0,0-2 56,0 2 0,0-1 1,2 0-95,3 0 0,-2 0 0,6-1-160,1-4 1,-3 3 0,2-7 186,1-1 0,2-1 1,-1-4-1,0-2 94,-2-6 0,-1 0 1,4-4-1,-2 1-38,-1 0 1,-6 0-1,1 0 1,-2-1 49,-2 2 1,0-2 0,0 1-1,-2 2 92,-2 2 1,-4-1 0,-4 5 0,-2 2-145,1 1 1,0 9 0,-2 2 0,1 2-281,1 2 0,-4 0 0,8 1 0,-1 0 80,2 4 0,2-8 0,6 3 1,0-1-1090,0-1 1,6-4 820,2-2 0,10-3 0,3-2 0</inkml:trace>
  <inkml:trace contextRef="#ctx0" brushRef="#br1" timeOffset="58">636 489 9273,'4'9'-1061,"3"-2"441,0-2 1,1 6-1,6-3 1</inkml:trace>
  <inkml:trace contextRef="#ctx0" brushRef="#br1" timeOffset="59">847 370 8500,'2'-8'281,"1"0"1,6 4 0,3-4-1,0 1-170,-3 0 0,2-2 1,-3-1-1,1 4-202,0 0 1,-5-4 0,3 1 135,-1-2 1,-2 2 0,-4 0 70,0-1 0,0-2 0,0-1 217,-5 0 0,1 1 0,-3 2-180,2 1 1,-4 5 0,2-3-29,1 1 1,1 2-216,-4 4 0,5 0 1,-4 1-1,3 4 14,2 3 0,-3-1 0,0 2 63,-1 1 0,2 2 1,-2 1-1,1 0 8,4 0 1,0 0-1,2 1 0,0-2 80,0 2 0,0-1 0,0 0 0,2 1-69,2 3 1,2-2 0,4 2 0,-3-2-204,-1-2 0,4 0 1,-2 1-1,-1-2 23,-2 2 0,-2-1 0,-1 0 125,3 0 1,-1-5 0,-5 1 0,-4-4 59,-3-2 1,0 3 0,-1-2 0,-1-2 61,-1 0 0,-3-9 1,3-5-110,1-3 0,5-3 0,5 5 0,0 0-112,0-1 1,0 2 0,1-2 21,3 1 0,4 0 1,5 2-404,1 2 1,-6 2 0,1 7 0,2 0-872,0 0 1344,-4 0 1,5 0 0,-5 0 0</inkml:trace>
  <inkml:trace contextRef="#ctx0" brushRef="#br1" timeOffset="60">1216 293 7148,'0'-10'4683,"0"2"-3391,-6 5-1207,4-2 0,-3 10 0,5 4 1,0 3-31,0 1 0,0 4 0,0 0 0,0 1 21,0 1 1,0-5 0,0 5-784,0 0 0,4 0 1,2 2-875,1-8 1,-2-2-417,4-6 1771,0-1 1,3-4-1,2 0 1</inkml:trace>
  <inkml:trace contextRef="#ctx0" brushRef="#br1" timeOffset="61">1400 201 8340,'0'3'1101,"0"5"1,0 7 0,0-2 0,2 0-1063,3 1 1,-3 2-1,6 2 1,-1-1-263,0-3 0,-3-1 0,4 2 0,-1-1-677,0-1 0,-4 3 0,4-8-523,-2 4 1,-2 0 1238,6-3 1,-6-4-1,3-5 1</inkml:trace>
  <inkml:trace contextRef="#ctx0" brushRef="#br1" timeOffset="62">1650 214 8355,'0'-8'76,"2"3"1566,3 5-1221,-4 0 0,10 5 0,-3 5-353,0 1 1,-2-2-1,-2-1 1,1 3-73,3 1 0,-5-4 1,1 0-1,-3 3-142,-1 1 1,0-4 0,0 1 0,0 1-85,0 2 0,-4 1 0,-2-1 0,-1-2 70,-3-1 0,-2-5 0,-2 3 1,3 1 148,2-1 1,-2-4-1,2 1 352,-4-3 0,5-1-132,0 0 0,4-1 0,2-2-204,4-1 1,2-5 0,4 3 0,2 1-192,2-1 1,1-3 0,2 3 0,2-1-296,0-3 1,2-2-1,-2-1 1,4 0-33,-1 5 0,4-8 0,-5 3 1,0-1 205,0-1 307,-2 2 0,3-6 0,0-1 0</inkml:trace>
  <inkml:trace contextRef="#ctx0" brushRef="#br1" timeOffset="63">1980 96 7700,'0'-13'-1330,"0"-1"5685,0 8-4052,0 0 0,0 7 0,0 4 0,-2 3-176,-2 4 1,1 3 0,-4 1 0,1 2-246,3 3 0,-4-5 0,-1 1 1,-1-2-47,1-2 0,3 0 0,-2 0-907,1 0 598,2-6 0,4-2 286,0-10 0,1-2 1,4-6-1,3 0 75,5 0 1,-1-6 0,1-1 0,0 0 110,1 2 0,-2-1 0,-2 1 0,-1 2 132,1 1 0,-2 4 0,0 1 443,2 1 0,-3 7 0,1-2-318,-3 8 0,5 7 0,-6 7 0,-2-1-170,0 2 0,-2-1 0,0 6 1,0-2-9,0 1 1,0-3 0,0 2 0,-2 0-490,-1-2 0,0 4 1,-5-7-1,2-1-458,4-1 0,-5-2 1,4-1-1078,-1 2 1910,2-7 1,9-7-1,0-7 1</inkml:trace>
  <inkml:trace contextRef="#ctx0" brushRef="#br1" timeOffset="64">2322 122 8349,'13'-5'531,"-1"-3"-104,-3-5 1,-1 5 0,-6-2-211,3 0 0,0-1 0,-1-3 1,0 1 17,-2 0 1,0 1-1,-2-2 1,0 2-11,0-1 0,0-1 0,0 1-232,0 0 0,-2 4 0,-1 1-340,-6 3 0,1 0 1,0 5 89,-3 0 1,-1 6 0,1 3 217,2 3 1,-1 1 0,5 0 0,0 1 133,0-1 1,4-1 0,-4 2 199,4-2 0,1 1 1,0 0-1,0 1-52,0-2 0,0 2 0,0-1 1,0 0-154,0 0 1,1 0 0,2 1 0,4-2-29,-1 2 0,-1-1 1,2 0-65,-1 0 0,-2-5 1,-4 1-1,-1 0-11,-4-2 1,3 5 0,-7-3 0,-2 1-98,-6-1 0,3 1 1,-5-4-1,6 0-166,-1-1 0,1 0 0,0-5 165,0 0 0,5-1 0,4-4 0,2-4-142,2-2 1,10-3 0,5 0 0,2-2-91,3-2 0,3-4 1,-1 5-1,2 1-601,3 1 0,-1-3 0,1-3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31:08.414"/>
    </inkml:context>
    <inkml:brush xml:id="br0">
      <inkml:brushProperty name="width" value="0.09071" units="cm"/>
      <inkml:brushProperty name="height" value="0.09071" units="cm"/>
      <inkml:brushProperty name="color" value="#0CAC38"/>
    </inkml:brush>
  </inkml:definitions>
  <inkml:trace contextRef="#ctx0" brushRef="#br0">1847-1815 8355,'-13'9'12,"-1"-2"0,-2 0 6,-2-6 0,0 6 0,5-2-74,-1 3 1,6-5-1,-1 1 1,0-1 80,2 2 0,-3-2 0,4 4 0,1-1 299,-2 3 0,-3-1 1,3 5-104,-1 0 1,-2 5 0,4 0 0,1 1-54,-2 0 1,-3 0 0,3-2 0,-2 4 179,0-1 1,2 0 0,-3-4-1,2 2 239,3-2 1,0-2-457,5-1 0,2-2 1,1-1-154,7-6 0,7-3 0,7-2 0,5-4 0,7-7-377,7-4 1,0-3-1,3 3 1,0-2-977,-3 2 126,-2 2 0,4-5 0,2-1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7:33:35.787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99-546 8355,'-11'3'47,"0"-2"1,-1 3-1,2-1 1,-1 0-1,0-1 901,-1-1 1,8 0-1002,0 2 1,2-1 0,4 3 0,2-1 0,2-2 0,4 2 0,1 1 0,0 1-261,-1-1 0,6 0 0,0 2 0,0-5 179,-1-1 0,3-1 0,-3 0 1,-1 0 66,-2 0 0,1-1 0,-1 0 0,-2-4 75,-1 1 1,-3-2-1,-2-2 1,0 1 150,0 2 0,-1-1 1,-3-3-1,-5 0-23,-2 1 1,-3 0-1,-1 1 1,-3 3 9,-2-1 0,3 3 0,0 2 0,0 0-33,-1 0 0,-1 2 0,4 3 0,0 3-124,0 4 0,-4 4 0,1 1 0,1 0-104,0-2 0,6 1 0,2-2 0,-2 3-50,1 0 1,3-3-1,-1 0 1,3-1 80,1-3 1,5 0 0,3-2-1,0-2 23,4 0 0,4-4 0,2 1 1,2-2-128,-3-1 1,4-4 0,-2-1 0,2-2-344,1-1 0,-5 1 284,-2-5 1,1-1-1,1 0 1</inkml:trace>
  <inkml:trace contextRef="#ctx0" brushRef="#br0" timeOffset="1">274-538 8562,'7'3'617,"1"0"0,-4 0 0,3-3-178,1 0 1,2 0-618,1 0 1,0 4-1,-2 2 56,-1 1 0,-3 0 1,-5-2-1,0 2-261,0 1 1,0-2 0,0-1-318,0 2 1,0-3-447,0 2 1139,5-3 1,-4-3 0,3-6 338,-3-2 0,3-3 0,0-2 2,-2 3 1,1 0 0,0 2 0,-2-1 52,2 0 1,2 3-1,0 1-73,2-2 1,-4 2-318,5 0 1,-1 0-254,4-2 0,0 4 88,0 3 0,-4 0 1,-2 1-1,1 1-58,-3 5 0,1-2 0,1 0 0,0 2-53,0 1 1,0 1 0,-3 2-1,3 1-30,-4-2 0,-1 2 0,2 1 0,1-3 53,1 0 1,-1-5 255,-3 1 0,0 0 0,0 3 0</inkml:trace>
  <inkml:trace contextRef="#ctx0" brushRef="#br0" timeOffset="2">592-555 8355,'-7'0'430,"0"0"1,4-4-397,0-2 1,6-1 0,4-2 0,3-1 0,1 0-709,0-2 646,6-4 1,-5 6 0,6-4 0,-2 1 72,2-1 0,-4 3 1,4-3-1,1 1-41,-3 3 1,5 0 0,-3 3 0,3 0-25,-3 1 1,2 3 0,-3-1 0,1-1 5,1 3 0,-5 2 1,4 0-1,-3 0 5,-1 0 1,-2 0 0,0 0 134,-2 0 0,1 3 1,-1 3 56,-3 2 0,2-2-68,-6-1 1,1-2-1,-1 0 259,1 1-96,4-2 1,-5 1-93,4-3 0,-4-1-64,1-1 0,-3-1-173,-1-2 0,0 1-24,0-1 0,3 2 38,0-3-179,1 4-118,-4-2 1,1 5 158,3 2 0,-1-1 0,4 4 62,2 1 0,-2-2 0,-1 0 4,3 2 0,-1-2 0,2 0-21,-3-1 0,-5-1 89,6-3 0,-6 0 57,2 3-4,-3-1 0,-2 1 33,-3-3 1,3-1 0,-3-1-1,3-5 10,1 0 0,5-2 1,1-1-1,2-1-18,-1-4 1,1 1 0,2 1 0,1-3-63,0-1 1,1 3-1,-2 3 1,1 2-30,1 0 0,-5 0 0,-1 1-1,3 3 1,-3 0 64,1 2 1,-3 3 0,2 0 32,-1 5 0,-1 3 0,-4 0 0,3 1-20,1 0 1,1-1 0,-2 1-1,2 0-100,0-1 1,0 1 0,1-1-1,2-1 47,3-2 1,-4-3-1,1 1 1,-1-2 74,3-1 1,2 0 0,-3-1 215,-1-2 1,0-2-1,-5-3 1,0-2 43,-2-2 0,-1 2 0,0-1 1,-1 2-76,-3 0 1,-1 0-1,-2 1 1,-1 3-305,-1 2 1,-1-1 0,0 1 0,-2 2-451,2 3 0,-1 0 0,3 4 0,3 0-894,-1 2 0,-1-2 1155,4 0 1,-6-5 0,3 4 0</inkml:trace>
  <inkml:trace contextRef="#ctx0" brushRef="#br0" timeOffset="3">625-755 8355,'-1'-6'143,"-2"1"0,1 1 939,-1-1 0,3 3-1163,3-1 1,-1 2 0,5 2-1,-2 2-86,-3 2 1,3 7 0,-1 3-1,1 1 89,0 2 1,3-1-1,-4 0 1,2 1-43,-2-1 1,4 0 0,0-2 0,1-1 62,-2-2 0,3 0 0,-3-5 0,3 0 24,1-1 1,1-4 0,-3 1 15,3-2 0,-1-2 0,-1-2 0,-2-3-95,-1-2 0,0 0 0,1-1 0,-2 0-195,-1 1 0,2-1 1,-3 0-78,-2 0 0,-1 1 0,-1-1 1</inkml:trace>
  <inkml:trace contextRef="#ctx0" brushRef="#br0" timeOffset="4">1633-877 8214,'-10'-8'-44,"4"-1"0,-4 4 1,4 1 348,0 1 0,1-3 0,5-2-81,0-1 1,1 0 0,4 1 0,5-1-33,4 0 0,-1 0 0,-1-2 1,0-1-164,2 2 0,-1 1 0,1 2 0,-2 3-148,-1-1 0,1 3 104,-2 2 1,-4 3 0,-2 4 0,-2 4-159,-2 3 0,-2 3 0,-2 1 1,-2 2-82,-4 0 0,-2 0 0,1-2 0,2-2 17,2-2 1,-2 2-1,4-4-1207,-1-2 1221,3-4 0,-2-6 0,5-5 0</inkml:trace>
  <inkml:trace contextRef="#ctx0" brushRef="#br0" timeOffset="5">1557-1007 8355,'7'-8'290,"0"1"601,-2 2 0,-2 1 383,-3-1-1192,0 3 1,1 3 0,1 8 0,3 4-184,1 4 1,1 4 0,3 3 0,-1 3-35,-2 2 0,10 8 0,-6-1 0,0 3-37,2-1 0,3-2 1,0-3-1,3-1-21,-1-3 1,-3-6 0,3-2 0,-4-3 43,0-1 1,0-3 0,-2-3 0,0-1-327,-3-1 0,-3-4 56,0-3 1,-5-4-1,-1-6 1,-4-5-266,-6-4 684,-2-6 0,-4 1 0,-1-4 0</inkml:trace>
  <inkml:trace contextRef="#ctx0" brushRef="#br0" timeOffset="6">1875-1068 8223,'6'0'145,"-1"1"0,-5 1 0,0 5 1033,0 0 0,3 2-1375,2 0 1,3-3 0,-2-2-55,4 1 1,2-3 0,-1-2-1,-1 0-8,2 0 1,3-1-1,-1-2 1,-1-2 53,0-3 0,-2-1 0,-1-1 0,1 0 196,1-1 0,-3-2 0,-1 1 1,-1-2 535,-3 1 0,4 0 1,-4 2 492,-1-1 0,-2 4-604,-1 2 0,3 6 0,0 3 0,-1 7-167,0 6 0,-2 6 0,1 4 0,1 5-389,2 3 1,0-1 0,-4 1 0,0 1-370,0 1 0,-1 0 0,-3-2 0,-4-1-128,0-2 1,-5-2 0,-1 0-1,0-1-1323,-4-2 1714,0 2 0,-5-10 0,2 4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7:33:35.794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37 18 8049,'-7'0'-836,"0"0"1,2 0 2526,-2 0-427,0 0-1230,3 0 0,5-2 0,6-1 0,3 1-41,2-1 1,5 1-1,1 0 1,4 1-45,2-1 1,4 2-1,0 2 1,2 2-91,0 1 0,2 3 0,1 0 0,0-1 128,0 0 1,6-2-1,-1-1 1,0-1 62,0-1 0,-18-2 1,2 1-1,0 0 1,-1 0-1,3-1 1,0 0 9,-1 0 1,0 0 0,1 0 0,0 0 0,-1 0 0,0 0 0,1 0 0,-1 1-44,1 0 0,1 0 1,-1 0-1,0 1 1,0 0-1,0 1 1,0-1-1,-1 1-1,0 0 1,1 1 0,-1 0 0,1-1 0,-4 1 0,1 0-1,-1 1 1,2 0 6,-3 1 1,2-1 0,-1 1 0,0 0 0,17 5 0,-4 0-174,-2-2 1,0 1-1,-3 0 1,-3-1 107,-1 0 1,-1-2-1,-2-2 1,-2-2 54,1 0 0,-4 0 1,0 0-1,-2-2 7,-4-1 0,2 2 0,-3 1 0,0-3-75,-2 1 0,-3-1-672,0 0 182,-2 0 1,1-1 146,-3 0 0,-6-3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96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141 224 7824,'0'-11'-1550,"1"5"1804,2-1 0,-2-1 1,4 0-1,-1 0 94,0 1 1,-1 0 377,-3-2 0,0-1-456,0-1 0,-1 1 0,-1 0-96,-2 0 1,0-1 0,3 1 0,-1 0-115,-2-1 0,1 2 0,2-1 19,-3 0 1,3 3-1,-4 0-251,0-1 1,2 4-38,-3 0 0,2 3 130,-3 1 1,3 0 56,-3 0 1,2 1 0,-5 2 1,4 0 1,2 4 0,-2-3-33,0 2 0,3-3 0,0 4 30,0 1 0,-2 0 0,2 0 1,-1-1 25,2 0 0,-2-1 0,0 1 3,2 1 1,-3 1-1,1 1 6,2 0 1,-3-3-36,2-1 0,-1-2 256,4 2-167,0-3 0,4 2-90,4-5 0,-2 0 0,1 0-27,1 0 1,-2-1-1,2-2-158,0-1 0,1 0 1,-1 2 252,-2-2 1,-2 1 296,3 3-70,2 0 0,0 2-225,3 0 0,-7 1 0,0 2 1,-2 1-15,1-1 0,0 2 0,-4 4 60,0-2 1,0 1 0,0 1-1,0-1 71,0 1 0,-5 0 0,-1 1 0,0 2-135,3-2 0,-2-1 1,0 0-1,0-2-149,0 2 0,3-1 1,0-1-1,-1-1-251,-1-1-2351,1 0 2038,3-2 1,4-5-1,4-5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7:33:35.795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33 26 8355,'6'-9'730,"9"1"1,-6 3 0,9 2-438,2 2 1,0 1 0,3 1 0,1 2-359,2 3 0,0 2 0,-4 3 1,0 2-133,-1 1 1,-3 1 0,-5 4 0,-5 2 48,-4 1 1,-6 2 0,-5 2 0,-8 0-96,-8 4 0,-6-2 0,-4 4 0,-3-1-837,0 0 619,12-12 0,2 0 1,-24 13-1,-9 6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7:33:35.796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2257 1123 8355,'-26'13'-46,"-1"0"47,-2-1 1,1 2 0,-6 2 0,-2 0 0,-3-1-174,-3 4 0,-4-2 0,-7 3 0,-1-3 144,-2-2 0,22-6 0,-3-1 0,1-1 1,0 0-1,-3 0 0,1 1 5,-1-1 0,0 1 0,-3 1 0,0 0 0,-1-1 0,-1 0 0,0-1 0,-1 2 64,-1-2 0,-2 2 1,2-3-1,0 1 0,-2 0 1,0-1-1,1 1 0,1-1 27,0 0 0,1-1 0,0-2 0,-1 0 0,4-1 0,2-2 1,-2 1-1,3-1-11,-1 1 0,3-2 1,-2-2-1,3-2 0,2 0 1,2-2-1,1-1 0,1-2 164,-27-13 1,8-6 0,6-5 0,9-4-151,8-2 1,17 13 0,4-1 0,1-1 0,2 0-1,2-2 1,2 0-58,2-1 1,3-1-1,4-5 1,3 1-1,4 2 1,2 0 0,2-1-1,2 1-87,0-1 1,3 0 0,1 1 0,2-2 0,2 2 0,0 2-1,1-1 1,2 1 146,1 1 0,0 2 1,4-1-1,2 1 0,2-1 1,1 1-1,2 0 1,2 2-69,-1 2 0,2 0 0,-14 8 0,2 0 0,0 2 0,15-6 0,2 2 1,1 0-1,0 0-201,5 2 1,-1 0 0,-2 1 0,1 2 0,1 3 0,0 1 0,-1 1 0,1 2 163,-3 0 1,1 3-1,0 0 1,-2 2 0,0 3-1,-3 1 1,-1 1 0,-1 0-154,-2 2 0,-2 1 1,1 0-1,-3 3 1,-4 2-1,-1 0 0,-2 0 1,-1 2 139,-2 0 0,-1 1 1,-4 0-1,-1 2 0,0 2 1,-3 2-1,-1 1 1,-3 0 40,-2 1 0,-3 2 0,-1 3 0,-7 1 0,-2 1 0,-4 0 0,-1 4 0,-4 0 9,-1 1 0,-4 0 1,-4 6-1,-5-1 0,-4 0 1,-4-1-1,-4 3 0,-1-1 1,-4 1 1,-2 0 0,0-4 0,-3 1 0,-1-1 0,-2-2 0,0-1 0,-2 0 135,0-2 0,-1 0 0,-1 0 0,-1 1 0,0-4 1,1-1-1,1 1 0,0-2-210,4-1 0,-1 0 0,0-3 0,0-1 0,6-2 0,0-1 0,4-3 1,-1-1-202,3-2 0,-1-2 0,-19 1 0,1-3 268,3-7 0,5 2 0,0-8 0,-2-2 0,-1-3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97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22 32 8299,'0'-11'-214,"-5"1"0,2 4 639,-3 3-109,3 2-259,-1 1 1,5 0 0,2 1-1,2 2-41,-1 5 0,4-3 0,4 1 0,-3 3 12,-2 4 1,2-2 0,-2 3-1,3-2 39,0 2 1,-2-2 0,-2 5 0,2 2-9,-2-1 0,2 1 0,-3-1-18,0 0 0,0-2 0,0 5 1,-1-1-1,-1 0-29,-2 1 0,-1-3 0,0 3 0,0-1 64,0 0 0,-4 1 0,-3 0 1,-3 2 31,-1 0 1,1-1-1,-1-3 1,-1-2-34,-2 1 0,5-2 0,0-1 0,0 1-490,2-5 0,-1-2-605,5-3 1,-1-4 479,4-2 1,10-9-1,2-8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98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33 31 8355,'-2'-9'-29,"-1"2"1,0-1 151,-4 5-199,0-1 0,1 9 80,2 2 0,3-2 0,2 2 0,3 0 1,2-1-1,1-1-2,0 0 0,1 4 0,1-3 0,0 2-13,-3-1 0,0 2 0,1-2 4,-4 2 1,-1 1 0,-2 0 0,-2 0 35,-1 1 0,-1-5 1,-5-1 101,3 0 1,2-2-1,-3-3 117,-2 0 1,3 0 75,-1 0 1,4-4 0,1-1-293,4-2 1,1 0-1,3 2 1,0 1-243,0-1 0,1 0 0,4 3 0,-1 0-520,1-1 0,-1 2 1,1 2 338,-1 2 0,6 3 0,1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13T06:05:17.199"/>
    </inkml:context>
    <inkml:brush xml:id="br0">
      <inkml:brushProperty name="width" value="0.09071" units="cm"/>
      <inkml:brushProperty name="height" value="0.09071" units="cm"/>
      <inkml:brushProperty name="color" value="#1F80FE"/>
    </inkml:brush>
  </inkml:definitions>
  <inkml:trace contextRef="#ctx0" brushRef="#br0">119 10 7037,'-6'-5'799,"-1"1"-375,3 3-299,-5 1 0,1 1-95,63 89-1133,-62-93 882,-1 0 253,6-1 0,-4 3-91,2-2 111,3 2 1,-5-4 0,2 5 0,-3 0 36,-3 0 0,1 4 0,-1 0 1,1 2-60,3 2 1,2-4 0,-3 4-36,-2 0 0,3-1 1,1 1-1,-2-2 75,2-1 0,2 2-85,-1 0 0,3-1-18,1 1 0,0 0-25,0 2 0,0 1 37,0 1 0,1-4 104,3 0 48,-3-1 0,8 3-78,-1-2 0,2-1 0,0-5-84,1 4 0,-4-2 1,1-3-1,-1 1-85,-2 2 1,4-1 209,-6 5 1,4 0-32,-4 2 1,1 2 0,-5-2 0,-2-1-40,0-1 0,-2-2 0,3 3 21,-1-1 0,-6-1-31,2 0-238,2 3 47,0-8 0,5 8 45,0-2 1,0-1-1,0 1 44,0 1 0,0-2 85,0 0 0,0-2-14,0 2 1,2-3 0,1 5 270,-1-1 1,7 2-1,-4 1-139,3 1 1,-3-2-1,-3 2 1,1 0-19,0 3 0,2-2 1,-1 4-1,-2-1 63,0 1 0,-2 2 1,0 0-1,0 1 28,0 1 0,0-2 0,0 8 0,0-3-122,0 1 1,0-2 0,0-3 0,0-4-135,0 0 0,4-2-299,3-3 0,3-1-38,0-1 1,0-6-1,-3-4 1,1-2-188,1-1 1,0-3-1,2-2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2022-10-18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546BAFE4-C6E9-4980-AA7C-195EF7181771}" type="slidenum">
              <a:rPr lang="ko-KR" altLang="en-US" sz="1200" smtClean="0">
                <a:latin typeface="Times New Roman" pitchFamily="18" charset="0"/>
                <a:ea typeface="굴림" pitchFamily="50" charset="-127"/>
              </a:rPr>
              <a:pPr/>
              <a:t>19</a:t>
            </a:fld>
            <a:endParaRPr lang="ko-KR" altLang="en-US" sz="12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44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3F0393D6-6D47-4CD0-AB6B-BD814F68DB04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20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2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2022-10-18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그림 8" descr="속지_라인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9" y="0"/>
            <a:ext cx="6857144" cy="96733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34634" y="97966"/>
            <a:ext cx="6642738" cy="475562"/>
          </a:xfrm>
        </p:spPr>
        <p:txBody>
          <a:bodyPr>
            <a:normAutofit/>
          </a:bodyPr>
          <a:lstStyle>
            <a:lvl1pPr algn="l">
              <a:defRPr sz="1662" b="1">
                <a:solidFill>
                  <a:srgbClr val="36373B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134635" y="627534"/>
            <a:ext cx="6588732" cy="423413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123091" indent="-123091">
              <a:defRPr sz="124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08827" indent="-185736">
              <a:defRPr sz="1108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34116" indent="-125289">
              <a:defRPr sz="96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19851" indent="-185736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45140" indent="-125289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4401108" y="4948015"/>
            <a:ext cx="2314575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altLang="ko-KR" dirty="0"/>
              <a:t>Prof. Hyerim Bae (hrbae@pusan.ac.kr)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4862900"/>
            <a:ext cx="782706" cy="307604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-429" y="92443"/>
            <a:ext cx="6858000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85"/>
          </a:p>
        </p:txBody>
      </p:sp>
    </p:spTree>
    <p:extLst>
      <p:ext uri="{BB962C8B-B14F-4D97-AF65-F5344CB8AC3E}">
        <p14:creationId xmlns:p14="http://schemas.microsoft.com/office/powerpoint/2010/main" val="215562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.emf"/><Relationship Id="rId21" Type="http://schemas.openxmlformats.org/officeDocument/2006/relationships/customXml" Target="../ink/ink6.xml"/><Relationship Id="rId42" Type="http://schemas.openxmlformats.org/officeDocument/2006/relationships/image" Target="../media/image46.emf"/><Relationship Id="rId47" Type="http://schemas.openxmlformats.org/officeDocument/2006/relationships/customXml" Target="../ink/ink19.xml"/><Relationship Id="rId63" Type="http://schemas.openxmlformats.org/officeDocument/2006/relationships/customXml" Target="../ink/ink27.xml"/><Relationship Id="rId68" Type="http://schemas.openxmlformats.org/officeDocument/2006/relationships/image" Target="../media/image59.emf"/><Relationship Id="rId84" Type="http://schemas.openxmlformats.org/officeDocument/2006/relationships/image" Target="../media/image67.emf"/><Relationship Id="rId89" Type="http://schemas.openxmlformats.org/officeDocument/2006/relationships/customXml" Target="../ink/ink40.xml"/><Relationship Id="rId16" Type="http://schemas.openxmlformats.org/officeDocument/2006/relationships/image" Target="../media/image15.emf"/><Relationship Id="rId107" Type="http://schemas.openxmlformats.org/officeDocument/2006/relationships/customXml" Target="../ink/ink49.xml"/><Relationship Id="rId32" Type="http://schemas.openxmlformats.org/officeDocument/2006/relationships/image" Target="../media/image41.emf"/><Relationship Id="rId37" Type="http://schemas.openxmlformats.org/officeDocument/2006/relationships/customXml" Target="../ink/ink14.xml"/><Relationship Id="rId53" Type="http://schemas.openxmlformats.org/officeDocument/2006/relationships/customXml" Target="../ink/ink22.xml"/><Relationship Id="rId58" Type="http://schemas.openxmlformats.org/officeDocument/2006/relationships/image" Target="../media/image54.emf"/><Relationship Id="rId74" Type="http://schemas.openxmlformats.org/officeDocument/2006/relationships/image" Target="../media/image62.emf"/><Relationship Id="rId79" Type="http://schemas.openxmlformats.org/officeDocument/2006/relationships/customXml" Target="../ink/ink35.xml"/><Relationship Id="rId102" Type="http://schemas.openxmlformats.org/officeDocument/2006/relationships/image" Target="../media/image76.emf"/><Relationship Id="rId5" Type="http://schemas.openxmlformats.org/officeDocument/2006/relationships/image" Target="../media/image33.emf"/><Relationship Id="rId90" Type="http://schemas.openxmlformats.org/officeDocument/2006/relationships/image" Target="../media/image70.emf"/><Relationship Id="rId95" Type="http://schemas.openxmlformats.org/officeDocument/2006/relationships/customXml" Target="../ink/ink43.xml"/><Relationship Id="rId22" Type="http://schemas.openxmlformats.org/officeDocument/2006/relationships/image" Target="../media/image36.emf"/><Relationship Id="rId27" Type="http://schemas.openxmlformats.org/officeDocument/2006/relationships/customXml" Target="../ink/ink9.xml"/><Relationship Id="rId43" Type="http://schemas.openxmlformats.org/officeDocument/2006/relationships/customXml" Target="../ink/ink17.xml"/><Relationship Id="rId48" Type="http://schemas.openxmlformats.org/officeDocument/2006/relationships/image" Target="../media/image49.emf"/><Relationship Id="rId64" Type="http://schemas.openxmlformats.org/officeDocument/2006/relationships/image" Target="../media/image57.emf"/><Relationship Id="rId69" Type="http://schemas.openxmlformats.org/officeDocument/2006/relationships/customXml" Target="../ink/ink30.xml"/><Relationship Id="rId80" Type="http://schemas.openxmlformats.org/officeDocument/2006/relationships/image" Target="../media/image65.emf"/><Relationship Id="rId85" Type="http://schemas.openxmlformats.org/officeDocument/2006/relationships/customXml" Target="../ink/ink38.xml"/><Relationship Id="rId17" Type="http://schemas.openxmlformats.org/officeDocument/2006/relationships/customXml" Target="../ink/ink4.xml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44.emf"/><Relationship Id="rId46" Type="http://schemas.openxmlformats.org/officeDocument/2006/relationships/image" Target="../media/image48.emf"/><Relationship Id="rId59" Type="http://schemas.openxmlformats.org/officeDocument/2006/relationships/customXml" Target="../ink/ink25.xml"/><Relationship Id="rId67" Type="http://schemas.openxmlformats.org/officeDocument/2006/relationships/customXml" Target="../ink/ink29.xml"/><Relationship Id="rId103" Type="http://schemas.openxmlformats.org/officeDocument/2006/relationships/customXml" Target="../ink/ink47.xml"/><Relationship Id="rId108" Type="http://schemas.openxmlformats.org/officeDocument/2006/relationships/image" Target="../media/image79.emf"/><Relationship Id="rId20" Type="http://schemas.openxmlformats.org/officeDocument/2006/relationships/image" Target="../media/image35.emf"/><Relationship Id="rId41" Type="http://schemas.openxmlformats.org/officeDocument/2006/relationships/customXml" Target="../ink/ink16.xml"/><Relationship Id="rId54" Type="http://schemas.openxmlformats.org/officeDocument/2006/relationships/image" Target="../media/image52.emf"/><Relationship Id="rId62" Type="http://schemas.openxmlformats.org/officeDocument/2006/relationships/image" Target="../media/image56.emf"/><Relationship Id="rId70" Type="http://schemas.openxmlformats.org/officeDocument/2006/relationships/image" Target="../media/image60.emf"/><Relationship Id="rId75" Type="http://schemas.openxmlformats.org/officeDocument/2006/relationships/customXml" Target="../ink/ink33.xml"/><Relationship Id="rId83" Type="http://schemas.openxmlformats.org/officeDocument/2006/relationships/customXml" Target="../ink/ink37.xml"/><Relationship Id="rId88" Type="http://schemas.openxmlformats.org/officeDocument/2006/relationships/image" Target="../media/image69.emf"/><Relationship Id="rId91" Type="http://schemas.openxmlformats.org/officeDocument/2006/relationships/customXml" Target="../ink/ink41.xml"/><Relationship Id="rId96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23" Type="http://schemas.openxmlformats.org/officeDocument/2006/relationships/customXml" Target="../ink/ink7.xml"/><Relationship Id="rId28" Type="http://schemas.openxmlformats.org/officeDocument/2006/relationships/image" Target="../media/image39.emf"/><Relationship Id="rId36" Type="http://schemas.openxmlformats.org/officeDocument/2006/relationships/image" Target="../media/image43.emf"/><Relationship Id="rId49" Type="http://schemas.openxmlformats.org/officeDocument/2006/relationships/customXml" Target="../ink/ink20.xml"/><Relationship Id="rId57" Type="http://schemas.openxmlformats.org/officeDocument/2006/relationships/customXml" Target="../ink/ink24.xml"/><Relationship Id="rId106" Type="http://schemas.openxmlformats.org/officeDocument/2006/relationships/image" Target="../media/image78.emf"/><Relationship Id="rId31" Type="http://schemas.openxmlformats.org/officeDocument/2006/relationships/customXml" Target="../ink/ink11.xml"/><Relationship Id="rId44" Type="http://schemas.openxmlformats.org/officeDocument/2006/relationships/image" Target="../media/image47.emf"/><Relationship Id="rId52" Type="http://schemas.openxmlformats.org/officeDocument/2006/relationships/image" Target="../media/image51.emf"/><Relationship Id="rId60" Type="http://schemas.openxmlformats.org/officeDocument/2006/relationships/image" Target="../media/image55.emf"/><Relationship Id="rId65" Type="http://schemas.openxmlformats.org/officeDocument/2006/relationships/customXml" Target="../ink/ink28.xml"/><Relationship Id="rId73" Type="http://schemas.openxmlformats.org/officeDocument/2006/relationships/customXml" Target="../ink/ink32.xml"/><Relationship Id="rId78" Type="http://schemas.openxmlformats.org/officeDocument/2006/relationships/image" Target="../media/image64.emf"/><Relationship Id="rId81" Type="http://schemas.openxmlformats.org/officeDocument/2006/relationships/customXml" Target="../ink/ink36.xml"/><Relationship Id="rId86" Type="http://schemas.openxmlformats.org/officeDocument/2006/relationships/image" Target="../media/image68.emf"/><Relationship Id="rId94" Type="http://schemas.openxmlformats.org/officeDocument/2006/relationships/image" Target="../media/image72.emf"/><Relationship Id="rId99" Type="http://schemas.openxmlformats.org/officeDocument/2006/relationships/customXml" Target="../ink/ink45.xml"/><Relationship Id="rId101" Type="http://schemas.openxmlformats.org/officeDocument/2006/relationships/customXml" Target="../ink/ink46.xml"/><Relationship Id="rId18" Type="http://schemas.openxmlformats.org/officeDocument/2006/relationships/image" Target="../media/image16.emf"/><Relationship Id="rId39" Type="http://schemas.openxmlformats.org/officeDocument/2006/relationships/customXml" Target="../ink/ink15.xml"/><Relationship Id="rId109" Type="http://schemas.openxmlformats.org/officeDocument/2006/relationships/image" Target="../media/image32.png"/><Relationship Id="rId34" Type="http://schemas.openxmlformats.org/officeDocument/2006/relationships/image" Target="../media/image42.emf"/><Relationship Id="rId50" Type="http://schemas.openxmlformats.org/officeDocument/2006/relationships/image" Target="../media/image50.emf"/><Relationship Id="rId55" Type="http://schemas.openxmlformats.org/officeDocument/2006/relationships/customXml" Target="../ink/ink23.xml"/><Relationship Id="rId76" Type="http://schemas.openxmlformats.org/officeDocument/2006/relationships/image" Target="../media/image63.emf"/><Relationship Id="rId97" Type="http://schemas.openxmlformats.org/officeDocument/2006/relationships/customXml" Target="../ink/ink44.xml"/><Relationship Id="rId104" Type="http://schemas.openxmlformats.org/officeDocument/2006/relationships/image" Target="../media/image77.emf"/><Relationship Id="rId7" Type="http://schemas.openxmlformats.org/officeDocument/2006/relationships/image" Target="../media/image34.emf"/><Relationship Id="rId71" Type="http://schemas.openxmlformats.org/officeDocument/2006/relationships/customXml" Target="../ink/ink31.xml"/><Relationship Id="rId92" Type="http://schemas.openxmlformats.org/officeDocument/2006/relationships/image" Target="../media/image71.emf"/><Relationship Id="rId2" Type="http://schemas.openxmlformats.org/officeDocument/2006/relationships/image" Target="../media/image31.png"/><Relationship Id="rId29" Type="http://schemas.openxmlformats.org/officeDocument/2006/relationships/customXml" Target="../ink/ink10.xml"/><Relationship Id="rId24" Type="http://schemas.openxmlformats.org/officeDocument/2006/relationships/image" Target="../media/image37.emf"/><Relationship Id="rId40" Type="http://schemas.openxmlformats.org/officeDocument/2006/relationships/image" Target="../media/image45.emf"/><Relationship Id="rId45" Type="http://schemas.openxmlformats.org/officeDocument/2006/relationships/customXml" Target="../ink/ink18.xml"/><Relationship Id="rId66" Type="http://schemas.openxmlformats.org/officeDocument/2006/relationships/image" Target="../media/image58.emf"/><Relationship Id="rId87" Type="http://schemas.openxmlformats.org/officeDocument/2006/relationships/customXml" Target="../ink/ink39.xml"/><Relationship Id="rId61" Type="http://schemas.openxmlformats.org/officeDocument/2006/relationships/customXml" Target="../ink/ink26.xml"/><Relationship Id="rId82" Type="http://schemas.openxmlformats.org/officeDocument/2006/relationships/image" Target="../media/image66.emf"/><Relationship Id="rId19" Type="http://schemas.openxmlformats.org/officeDocument/2006/relationships/customXml" Target="../ink/ink5.xml"/><Relationship Id="rId30" Type="http://schemas.openxmlformats.org/officeDocument/2006/relationships/image" Target="../media/image40.emf"/><Relationship Id="rId35" Type="http://schemas.openxmlformats.org/officeDocument/2006/relationships/customXml" Target="../ink/ink13.xml"/><Relationship Id="rId56" Type="http://schemas.openxmlformats.org/officeDocument/2006/relationships/image" Target="../media/image53.emf"/><Relationship Id="rId77" Type="http://schemas.openxmlformats.org/officeDocument/2006/relationships/customXml" Target="../ink/ink34.xml"/><Relationship Id="rId100" Type="http://schemas.openxmlformats.org/officeDocument/2006/relationships/image" Target="../media/image75.emf"/><Relationship Id="rId105" Type="http://schemas.openxmlformats.org/officeDocument/2006/relationships/customXml" Target="../ink/ink48.xml"/><Relationship Id="rId8" Type="http://schemas.openxmlformats.org/officeDocument/2006/relationships/customXml" Target="../ink/ink3.xml"/><Relationship Id="rId51" Type="http://schemas.openxmlformats.org/officeDocument/2006/relationships/customXml" Target="../ink/ink21.xml"/><Relationship Id="rId72" Type="http://schemas.openxmlformats.org/officeDocument/2006/relationships/image" Target="../media/image61.emf"/><Relationship Id="rId93" Type="http://schemas.openxmlformats.org/officeDocument/2006/relationships/customXml" Target="../ink/ink42.xml"/><Relationship Id="rId98" Type="http://schemas.openxmlformats.org/officeDocument/2006/relationships/image" Target="../media/image74.emf"/><Relationship Id="rId3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customXml" Target="../ink/ink53.xml"/><Relationship Id="rId18" Type="http://schemas.openxmlformats.org/officeDocument/2006/relationships/image" Target="../media/image88.emf"/><Relationship Id="rId3" Type="http://schemas.openxmlformats.org/officeDocument/2006/relationships/image" Target="../media/image81.png"/><Relationship Id="rId21" Type="http://schemas.openxmlformats.org/officeDocument/2006/relationships/customXml" Target="../ink/ink57.xml"/><Relationship Id="rId12" Type="http://schemas.openxmlformats.org/officeDocument/2006/relationships/image" Target="../media/image85.emf"/><Relationship Id="rId17" Type="http://schemas.openxmlformats.org/officeDocument/2006/relationships/customXml" Target="../ink/ink55.xml"/><Relationship Id="rId2" Type="http://schemas.openxmlformats.org/officeDocument/2006/relationships/image" Target="../media/image33.png"/><Relationship Id="rId16" Type="http://schemas.openxmlformats.org/officeDocument/2006/relationships/image" Target="../media/image87.emf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52.xml"/><Relationship Id="rId5" Type="http://schemas.openxmlformats.org/officeDocument/2006/relationships/customXml" Target="../ink/ink50.xml"/><Relationship Id="rId15" Type="http://schemas.openxmlformats.org/officeDocument/2006/relationships/customXml" Target="../ink/ink54.xml"/><Relationship Id="rId10" Type="http://schemas.openxmlformats.org/officeDocument/2006/relationships/image" Target="../media/image84.emf"/><Relationship Id="rId19" Type="http://schemas.openxmlformats.org/officeDocument/2006/relationships/customXml" Target="../ink/ink56.xml"/><Relationship Id="rId4" Type="http://schemas.openxmlformats.org/officeDocument/2006/relationships/image" Target="../media/image34.png"/><Relationship Id="rId9" Type="http://schemas.openxmlformats.org/officeDocument/2006/relationships/customXml" Target="../ink/ink51.xml"/><Relationship Id="rId14" Type="http://schemas.openxmlformats.org/officeDocument/2006/relationships/image" Target="../media/image86.emf"/><Relationship Id="rId22" Type="http://schemas.openxmlformats.org/officeDocument/2006/relationships/image" Target="../media/image9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.xml"/><Relationship Id="rId3" Type="http://schemas.openxmlformats.org/officeDocument/2006/relationships/image" Target="../media/image36.wmf"/><Relationship Id="rId7" Type="http://schemas.openxmlformats.org/officeDocument/2006/relationships/image" Target="../media/image97.emf"/><Relationship Id="rId12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.xml"/><Relationship Id="rId11" Type="http://schemas.openxmlformats.org/officeDocument/2006/relationships/image" Target="../media/image99.emf"/><Relationship Id="rId5" Type="http://schemas.openxmlformats.org/officeDocument/2006/relationships/image" Target="../media/image96.emf"/><Relationship Id="rId10" Type="http://schemas.openxmlformats.org/officeDocument/2006/relationships/customXml" Target="../ink/ink61.xml"/><Relationship Id="rId4" Type="http://schemas.openxmlformats.org/officeDocument/2006/relationships/customXml" Target="../ink/ink58.xml"/><Relationship Id="rId9" Type="http://schemas.openxmlformats.org/officeDocument/2006/relationships/image" Target="../media/image98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Prof. Hyerim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20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 (</a:t>
            </a:r>
            <a:r>
              <a:rPr lang="ko-KR" altLang="en-US" sz="20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 결정 나무</a:t>
            </a:r>
            <a:r>
              <a:rPr lang="en-US" altLang="ko-KR" sz="20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지니 지수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 =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직사각형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클래스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k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속하는 사례의 비율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50000"/>
              </a:lnSpc>
              <a:buClr>
                <a:schemeClr val="tx1"/>
              </a:buClr>
              <a:buNone/>
            </a:pPr>
            <a:endParaRPr lang="en-US" altLang="ko-KR" sz="8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50000"/>
              </a:lnSpc>
              <a:buClr>
                <a:schemeClr val="tx1"/>
              </a:buClr>
              <a:buNone/>
            </a:pPr>
            <a:endParaRPr lang="en-US" altLang="ko-KR" sz="8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50000"/>
              </a:lnSpc>
              <a:buClr>
                <a:schemeClr val="tx1"/>
              </a:buClr>
              <a:buNone/>
            </a:pPr>
            <a:endParaRPr lang="en-US" altLang="ko-KR" sz="8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Case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동일한 클래스에 속할 때의 지니 지수 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I(A) = 0</a:t>
            </a:r>
          </a:p>
          <a:p>
            <a:pPr lvl="1">
              <a:lnSpc>
                <a:spcPct val="150000"/>
              </a:lnSpc>
              <a:buClr>
                <a:schemeClr val="tx1"/>
              </a:buClr>
            </a:pP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모든 클래스들이 동일한 경우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최대 값을 가짐</a:t>
            </a:r>
            <a:endParaRPr lang="en-US" altLang="ko-KR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  <a:buClr>
                <a:schemeClr val="tx1"/>
              </a:buClr>
            </a:pP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이진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(Binary)</a:t>
            </a:r>
            <a:r>
              <a:rPr lang="ko-KR" altLang="en-US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문제인 경우 </a:t>
            </a:r>
            <a:r>
              <a:rPr lang="en-US" altLang="ko-KR" sz="10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0.5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endParaRPr lang="en-US" altLang="ko-KR" sz="13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</a:t>
            </a:r>
            <a:r>
              <a:rPr lang="en-US" altLang="ko-KR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XLMiner</a:t>
            </a:r>
            <a:r>
              <a: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델타 변형 규칙</a:t>
            </a:r>
            <a:r>
              <a:rPr lang="en-US" altLang="ko-KR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3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이라는 변형 사용</a:t>
            </a:r>
            <a:endParaRPr lang="en-US" altLang="ko-KR" sz="13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B95772B-DB65-4820-80B7-0864F0558271}" type="slidenum">
              <a:rPr lang="en-US" altLang="ko-KR"/>
              <a:pPr/>
              <a:t>10</a:t>
            </a:fld>
            <a:endParaRPr lang="en-US" altLang="ko-KR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E771221-B0CF-4FC6-9EB4-FF5E16E94C81}"/>
              </a:ext>
            </a:extLst>
          </p:cNvPr>
          <p:cNvGrpSpPr/>
          <p:nvPr/>
        </p:nvGrpSpPr>
        <p:grpSpPr>
          <a:xfrm>
            <a:off x="2743200" y="2069307"/>
            <a:ext cx="4038600" cy="2971800"/>
            <a:chOff x="3001238" y="1844824"/>
            <a:chExt cx="5898155" cy="4587775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020169F2-367C-4A85-A37B-E67580FEA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361" y="4151228"/>
              <a:ext cx="3387032" cy="226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8">
                  <a:extLst>
                    <a:ext uri="{FF2B5EF4-FFF2-40B4-BE49-F238E27FC236}">
                      <a16:creationId xmlns:a16="http://schemas.microsoft.com/office/drawing/2014/main" id="{BC365A38-E03E-475B-BB1E-33AF91F8B1FD}"/>
                    </a:ext>
                  </a:extLst>
                </p14:cNvPr>
                <p14:cNvContentPartPr/>
                <p14:nvPr/>
              </p14:nvContentPartPr>
              <p14:xfrm>
                <a:off x="4888746" y="4032008"/>
                <a:ext cx="3782658" cy="2400591"/>
              </p14:xfrm>
            </p:contentPart>
          </mc:Choice>
          <mc:Fallback xmlns="">
            <p:pic>
              <p:nvPicPr>
                <p:cNvPr id="10" name="잉크 8">
                  <a:extLst>
                    <a:ext uri="{FF2B5EF4-FFF2-40B4-BE49-F238E27FC236}">
                      <a16:creationId xmlns:a16="http://schemas.microsoft.com/office/drawing/2014/main" id="{BC365A38-E03E-475B-BB1E-33AF91F8B1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66113" y="4009437"/>
                  <a:ext cx="3827923" cy="24452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1024">
                  <a:extLst>
                    <a:ext uri="{FF2B5EF4-FFF2-40B4-BE49-F238E27FC236}">
                      <a16:creationId xmlns:a16="http://schemas.microsoft.com/office/drawing/2014/main" id="{8EC4D3E9-FE90-44B6-8A2F-90EEEEEF283A}"/>
                    </a:ext>
                  </a:extLst>
                </p14:cNvPr>
                <p14:cNvContentPartPr/>
                <p14:nvPr/>
              </p14:nvContentPartPr>
              <p14:xfrm>
                <a:off x="5717189" y="4172907"/>
                <a:ext cx="2423852" cy="1009218"/>
              </p14:xfrm>
            </p:contentPart>
          </mc:Choice>
          <mc:Fallback xmlns="">
            <p:pic>
              <p:nvPicPr>
                <p:cNvPr id="11" name="잉크 1024">
                  <a:extLst>
                    <a:ext uri="{FF2B5EF4-FFF2-40B4-BE49-F238E27FC236}">
                      <a16:creationId xmlns:a16="http://schemas.microsoft.com/office/drawing/2014/main" id="{8EC4D3E9-FE90-44B6-8A2F-90EEEEEF28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94560" y="4150346"/>
                  <a:ext cx="2468608" cy="105383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8679418-448A-4305-ABD9-AE48F189E5F1}"/>
                </a:ext>
              </a:extLst>
            </p:cNvPr>
            <p:cNvGrpSpPr/>
            <p:nvPr/>
          </p:nvGrpSpPr>
          <p:grpSpPr>
            <a:xfrm>
              <a:off x="6258518" y="1844824"/>
              <a:ext cx="2640875" cy="2077855"/>
              <a:chOff x="6258518" y="1844824"/>
              <a:chExt cx="2640875" cy="2077855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0" name="잉크 16">
                    <a:extLst>
                      <a:ext uri="{FF2B5EF4-FFF2-40B4-BE49-F238E27FC236}">
                        <a16:creationId xmlns:a16="http://schemas.microsoft.com/office/drawing/2014/main" id="{D9D4FA37-8AC3-44A3-BB61-5531C749C86B}"/>
                      </a:ext>
                    </a:extLst>
                  </p14:cNvPr>
                  <p14:cNvContentPartPr/>
                  <p14:nvPr/>
                </p14:nvContentPartPr>
                <p14:xfrm>
                  <a:off x="6258518" y="3237128"/>
                  <a:ext cx="186425" cy="685551"/>
                </p14:xfrm>
              </p:contentPart>
            </mc:Choice>
            <mc:Fallback xmlns="">
              <p:pic>
                <p:nvPicPr>
                  <p:cNvPr id="16" name="잉크 16">
                    <a:extLst>
                      <a:ext uri="{FF2B5EF4-FFF2-40B4-BE49-F238E27FC236}">
                        <a16:creationId xmlns:a16="http://schemas.microsoft.com/office/drawing/2014/main" id="{B2FE9CAA-8CBE-D048-9F71-F2828762D42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245562" y="3225606"/>
                    <a:ext cx="207659" cy="710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1" name="잉크 55">
                    <a:extLst>
                      <a:ext uri="{FF2B5EF4-FFF2-40B4-BE49-F238E27FC236}">
                        <a16:creationId xmlns:a16="http://schemas.microsoft.com/office/drawing/2014/main" id="{CEA5B55D-5526-47C3-B343-441F9CBADB15}"/>
                      </a:ext>
                    </a:extLst>
                  </p14:cNvPr>
                  <p14:cNvContentPartPr/>
                  <p14:nvPr/>
                </p14:nvContentPartPr>
                <p14:xfrm>
                  <a:off x="6371835" y="1985990"/>
                  <a:ext cx="2502277" cy="1139151"/>
                </p14:xfrm>
              </p:contentPart>
            </mc:Choice>
            <mc:Fallback xmlns="">
              <p:pic>
                <p:nvPicPr>
                  <p:cNvPr id="55" name="잉크 55">
                    <a:extLst>
                      <a:ext uri="{FF2B5EF4-FFF2-40B4-BE49-F238E27FC236}">
                        <a16:creationId xmlns:a16="http://schemas.microsoft.com/office/drawing/2014/main" id="{796BD256-BF41-0646-B3CF-BB5724B98715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360315" y="1971589"/>
                    <a:ext cx="2526756" cy="1165074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61E93B4-834E-4CE1-BD42-BACFF242E7B6}"/>
                  </a:ext>
                </a:extLst>
              </p:cNvPr>
              <p:cNvSpPr/>
              <p:nvPr/>
            </p:nvSpPr>
            <p:spPr>
              <a:xfrm>
                <a:off x="8671404" y="1844824"/>
                <a:ext cx="227989" cy="5040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잉크 1035">
                  <a:extLst>
                    <a:ext uri="{FF2B5EF4-FFF2-40B4-BE49-F238E27FC236}">
                      <a16:creationId xmlns:a16="http://schemas.microsoft.com/office/drawing/2014/main" id="{B2A121ED-71A0-4AB4-934C-8EF6A2BE7AC8}"/>
                    </a:ext>
                  </a:extLst>
                </p14:cNvPr>
                <p14:cNvContentPartPr/>
                <p14:nvPr/>
              </p14:nvContentPartPr>
              <p14:xfrm>
                <a:off x="3001238" y="5104033"/>
                <a:ext cx="1301649" cy="365538"/>
              </p14:xfrm>
            </p:contentPart>
          </mc:Choice>
          <mc:Fallback xmlns="">
            <p:pic>
              <p:nvPicPr>
                <p:cNvPr id="13" name="잉크 1035">
                  <a:extLst>
                    <a:ext uri="{FF2B5EF4-FFF2-40B4-BE49-F238E27FC236}">
                      <a16:creationId xmlns:a16="http://schemas.microsoft.com/office/drawing/2014/main" id="{B2A121ED-71A0-4AB4-934C-8EF6A2BE7AC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78605" y="5081469"/>
                  <a:ext cx="1346915" cy="4101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37A55C62-1474-452D-8AC9-C4FD1F9CE2C2}"/>
                    </a:ext>
                  </a:extLst>
                </p14:cNvPr>
                <p14:cNvContentPartPr/>
                <p14:nvPr/>
              </p14:nvContentPartPr>
              <p14:xfrm>
                <a:off x="4139060" y="5023947"/>
                <a:ext cx="84738" cy="200714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37A55C62-1474-452D-8AC9-C4FD1F9CE2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16497" y="5001423"/>
                  <a:ext cx="129865" cy="2452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E39E1C5-A1A6-46C1-9F09-FF2072D9450B}"/>
                    </a:ext>
                  </a:extLst>
                </p14:cNvPr>
                <p14:cNvContentPartPr/>
                <p14:nvPr/>
              </p14:nvContentPartPr>
              <p14:xfrm>
                <a:off x="4302555" y="5085756"/>
                <a:ext cx="79089" cy="352246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E39E1C5-A1A6-46C1-9F09-FF2072D945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79886" y="5063208"/>
                  <a:ext cx="124427" cy="397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BABF02E-0FCD-4467-8A6E-2C76F8B41DC5}"/>
                    </a:ext>
                  </a:extLst>
                </p14:cNvPr>
                <p14:cNvContentPartPr/>
                <p14:nvPr/>
              </p14:nvContentPartPr>
              <p14:xfrm>
                <a:off x="4353398" y="5012648"/>
                <a:ext cx="73440" cy="90388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BABF02E-0FCD-4467-8A6E-2C76F8B41D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0916" y="4990176"/>
                  <a:ext cx="118403" cy="135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70CA4EF9-07BD-4E98-A974-7047115C7EEE}"/>
                    </a:ext>
                  </a:extLst>
                </p14:cNvPr>
                <p14:cNvContentPartPr/>
                <p14:nvPr/>
              </p14:nvContentPartPr>
              <p14:xfrm>
                <a:off x="3930703" y="5018298"/>
                <a:ext cx="107335" cy="473206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70CA4EF9-07BD-4E98-A974-7047115C7EE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08133" y="4995717"/>
                  <a:ext cx="152476" cy="5183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0CA51E7-A839-4F02-B79C-B460D2165837}"/>
                    </a:ext>
                  </a:extLst>
                </p14:cNvPr>
                <p14:cNvContentPartPr/>
                <p14:nvPr/>
              </p14:nvContentPartPr>
              <p14:xfrm>
                <a:off x="4438469" y="5243602"/>
                <a:ext cx="106671" cy="45526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0CA51E7-A839-4F02-B79C-B460D21658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15827" y="5221089"/>
                  <a:ext cx="151956" cy="90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EE499243-397D-4CE0-9803-F0B9505AAC9B}"/>
                    </a:ext>
                  </a:extLst>
                </p14:cNvPr>
                <p14:cNvContentPartPr/>
                <p14:nvPr/>
              </p14:nvContentPartPr>
              <p14:xfrm>
                <a:off x="4488647" y="5181793"/>
                <a:ext cx="39877" cy="1468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EE499243-397D-4CE0-9803-F0B9505AAC9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66216" y="5159235"/>
                  <a:ext cx="84240" cy="191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23DC7FE-C44F-4B7A-8680-B893BF5045DC}"/>
                    </a:ext>
                  </a:extLst>
                </p14:cNvPr>
                <p14:cNvContentPartPr/>
                <p14:nvPr/>
              </p14:nvContentPartPr>
              <p14:xfrm>
                <a:off x="4702653" y="5283147"/>
                <a:ext cx="168812" cy="89723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23DC7FE-C44F-4B7A-8680-B893BF5045D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80044" y="5260591"/>
                  <a:ext cx="214030" cy="1348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53131B3-516C-406E-B564-41B922E8E562}"/>
                    </a:ext>
                  </a:extLst>
                </p14:cNvPr>
                <p14:cNvContentPartPr/>
                <p14:nvPr/>
              </p14:nvContentPartPr>
              <p14:xfrm>
                <a:off x="4674739" y="5181793"/>
                <a:ext cx="146880" cy="96037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53131B3-516C-406E-B564-41B922E8E56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52103" y="5159284"/>
                  <a:ext cx="192151" cy="1410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DFA70E1-1185-4108-A0C4-DD23F96D183F}"/>
                    </a:ext>
                  </a:extLst>
                </p14:cNvPr>
                <p14:cNvContentPartPr/>
                <p14:nvPr/>
              </p14:nvContentPartPr>
              <p14:xfrm>
                <a:off x="4708303" y="5074458"/>
                <a:ext cx="84738" cy="129932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DFA70E1-1185-4108-A0C4-DD23F96D18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85605" y="5051883"/>
                  <a:ext cx="130133" cy="1750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6CC05E2-A656-42B3-A05A-6211003BA467}"/>
                    </a:ext>
                  </a:extLst>
                </p14:cNvPr>
                <p14:cNvContentPartPr/>
                <p14:nvPr/>
              </p14:nvContentPartPr>
              <p14:xfrm>
                <a:off x="4612598" y="5057510"/>
                <a:ext cx="360886" cy="355569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6CC05E2-A656-42B3-A05A-6211003BA4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89948" y="5034942"/>
                  <a:ext cx="406185" cy="4007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400C8EF-32BC-4F43-AD01-414EA365C3E5}"/>
                    </a:ext>
                  </a:extLst>
                </p14:cNvPr>
                <p14:cNvContentPartPr/>
                <p14:nvPr/>
              </p14:nvContentPartPr>
              <p14:xfrm>
                <a:off x="5023995" y="4995701"/>
                <a:ext cx="332" cy="22929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400C8EF-32BC-4F43-AD01-414EA365C3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09055" y="4973270"/>
                  <a:ext cx="30212" cy="677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CF150C4-7DCE-4E62-B182-3E8805CDA114}"/>
                    </a:ext>
                  </a:extLst>
                </p14:cNvPr>
                <p14:cNvContentPartPr/>
                <p14:nvPr/>
              </p14:nvContentPartPr>
              <p14:xfrm>
                <a:off x="5001398" y="4978753"/>
                <a:ext cx="84738" cy="411729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CF150C4-7DCE-4E62-B182-3E8805CDA11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978700" y="4956186"/>
                  <a:ext cx="130133" cy="4568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133D231-B191-403B-8E55-D1BBF990CFEC}"/>
                    </a:ext>
                  </a:extLst>
                </p14:cNvPr>
                <p14:cNvContentPartPr/>
                <p14:nvPr/>
              </p14:nvContentPartPr>
              <p14:xfrm>
                <a:off x="3457164" y="5705842"/>
                <a:ext cx="68123" cy="172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133D231-B191-403B-8E55-D1BBF990CFE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34623" y="5683625"/>
                  <a:ext cx="112703" cy="6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6B017F3-7D66-4C9E-B50E-7F84953F0411}"/>
                    </a:ext>
                  </a:extLst>
                </p14:cNvPr>
                <p14:cNvContentPartPr/>
                <p14:nvPr/>
              </p14:nvContentPartPr>
              <p14:xfrm>
                <a:off x="3462813" y="5795898"/>
                <a:ext cx="79089" cy="17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6B017F3-7D66-4C9E-B50E-7F84953F041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40288" y="5773681"/>
                  <a:ext cx="123639" cy="6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B353716-F47F-4A58-AE32-679B06134E23}"/>
                    </a:ext>
                  </a:extLst>
                </p14:cNvPr>
                <p14:cNvContentPartPr/>
                <p14:nvPr/>
              </p14:nvContentPartPr>
              <p14:xfrm>
                <a:off x="3631958" y="5694544"/>
                <a:ext cx="17280" cy="124283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B353716-F47F-4A58-AE32-679B06134E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609087" y="5671993"/>
                  <a:ext cx="63021" cy="169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CE205D1-BD87-4AEE-B5AE-89377B72DE80}"/>
                    </a:ext>
                  </a:extLst>
                </p14:cNvPr>
                <p14:cNvContentPartPr/>
                <p14:nvPr/>
              </p14:nvContentPartPr>
              <p14:xfrm>
                <a:off x="3727663" y="5739738"/>
                <a:ext cx="129932" cy="22929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CE205D1-BD87-4AEE-B5AE-89377B72DE8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705088" y="5716809"/>
                  <a:ext cx="174580" cy="68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5B448E6-5466-4145-917C-A74AB4C1D135}"/>
                    </a:ext>
                  </a:extLst>
                </p14:cNvPr>
                <p14:cNvContentPartPr/>
                <p14:nvPr/>
              </p14:nvContentPartPr>
              <p14:xfrm>
                <a:off x="3964598" y="5641374"/>
                <a:ext cx="56825" cy="211348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5B448E6-5466-4145-917C-A74AB4C1D1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41969" y="5618837"/>
                  <a:ext cx="102084" cy="256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DA02FF28-8BF6-4B11-B2D7-3B902BBA48FE}"/>
                    </a:ext>
                  </a:extLst>
                </p14:cNvPr>
                <p14:cNvContentPartPr/>
                <p14:nvPr/>
              </p14:nvContentPartPr>
              <p14:xfrm>
                <a:off x="4065952" y="5722790"/>
                <a:ext cx="51175" cy="90388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DA02FF28-8BF6-4B11-B2D7-3B902BBA48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43375" y="5700318"/>
                  <a:ext cx="96329" cy="1353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81CAF58-715C-4C58-AB18-C8F536538084}"/>
                    </a:ext>
                  </a:extLst>
                </p14:cNvPr>
                <p14:cNvContentPartPr/>
                <p14:nvPr/>
              </p14:nvContentPartPr>
              <p14:xfrm>
                <a:off x="4150358" y="5767651"/>
                <a:ext cx="11631" cy="172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81CAF58-715C-4C58-AB18-C8F53653808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27602" y="5745434"/>
                  <a:ext cx="57144" cy="6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DCDAE82-7D2D-4D46-973C-E159644E0005}"/>
                    </a:ext>
                  </a:extLst>
                </p14:cNvPr>
                <p14:cNvContentPartPr/>
                <p14:nvPr/>
              </p14:nvContentPartPr>
              <p14:xfrm>
                <a:off x="4206850" y="5671947"/>
                <a:ext cx="56825" cy="101686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DCDAE82-7D2D-4D46-973C-E159644E000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84221" y="5649406"/>
                  <a:ext cx="102084" cy="146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EA41349F-5A10-4D59-A1A7-23FEC69EE02A}"/>
                    </a:ext>
                  </a:extLst>
                </p14:cNvPr>
                <p14:cNvContentPartPr/>
                <p14:nvPr/>
              </p14:nvContentPartPr>
              <p14:xfrm>
                <a:off x="4279958" y="5650015"/>
                <a:ext cx="38548" cy="123618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EA41349F-5A10-4D59-A1A7-23FEC69EE0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57430" y="5627494"/>
                  <a:ext cx="83604" cy="168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060640F-7446-42E9-9D67-1834C403EB55}"/>
                    </a:ext>
                  </a:extLst>
                </p14:cNvPr>
                <p14:cNvContentPartPr/>
                <p14:nvPr/>
              </p14:nvContentPartPr>
              <p14:xfrm>
                <a:off x="4285607" y="5660648"/>
                <a:ext cx="73440" cy="45526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060640F-7446-42E9-9D67-1834C403EB5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62971" y="5638135"/>
                  <a:ext cx="118711" cy="90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380B465-6C59-4758-9BDB-AC390942FF3C}"/>
                    </a:ext>
                  </a:extLst>
                </p14:cNvPr>
                <p14:cNvContentPartPr/>
                <p14:nvPr/>
              </p14:nvContentPartPr>
              <p14:xfrm>
                <a:off x="4370346" y="5613129"/>
                <a:ext cx="39877" cy="171138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380B465-6C59-4758-9BDB-AC390942FF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347915" y="5590545"/>
                  <a:ext cx="84240" cy="2163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B62330AF-CB62-4FB3-B74B-45899D4170C0}"/>
                    </a:ext>
                  </a:extLst>
                </p14:cNvPr>
                <p14:cNvContentPartPr/>
                <p14:nvPr/>
              </p14:nvContentPartPr>
              <p14:xfrm>
                <a:off x="4420856" y="5582556"/>
                <a:ext cx="79089" cy="55495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B62330AF-CB62-4FB3-B74B-45899D4170C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98331" y="5560058"/>
                  <a:ext cx="123639" cy="100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1633182-9330-40E2-A3E8-C497D0A7ACCF}"/>
                    </a:ext>
                  </a:extLst>
                </p14:cNvPr>
                <p14:cNvContentPartPr/>
                <p14:nvPr/>
              </p14:nvContentPartPr>
              <p14:xfrm>
                <a:off x="4545139" y="5688895"/>
                <a:ext cx="90388" cy="51175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1633182-9330-40E2-A3E8-C497D0A7ACC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22542" y="5666318"/>
                  <a:ext cx="135582" cy="96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A619CA0-62A0-4AA6-A8DB-581CA7E18CE5}"/>
                    </a:ext>
                  </a:extLst>
                </p14:cNvPr>
                <p14:cNvContentPartPr/>
                <p14:nvPr/>
              </p14:nvContentPartPr>
              <p14:xfrm>
                <a:off x="4590001" y="5643701"/>
                <a:ext cx="17280" cy="141231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A619CA0-62A0-4AA6-A8DB-581CA7E18CE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567784" y="5621164"/>
                  <a:ext cx="61221" cy="1858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9319CB9C-7ABA-48CA-A1C8-9C9CDB481557}"/>
                    </a:ext>
                  </a:extLst>
                </p14:cNvPr>
                <p14:cNvContentPartPr/>
                <p14:nvPr/>
              </p14:nvContentPartPr>
              <p14:xfrm>
                <a:off x="4747847" y="5644365"/>
                <a:ext cx="62474" cy="84406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9319CB9C-7ABA-48CA-A1C8-9C9CDB4815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725356" y="5621756"/>
                  <a:ext cx="107455" cy="1296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BA550119-CBFF-431B-BC8D-5C1D736C034C}"/>
                    </a:ext>
                  </a:extLst>
                </p14:cNvPr>
                <p14:cNvContentPartPr/>
                <p14:nvPr/>
              </p14:nvContentPartPr>
              <p14:xfrm>
                <a:off x="4832586" y="5700193"/>
                <a:ext cx="28578" cy="5982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BA550119-CBFF-431B-BC8D-5C1D736C034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810024" y="5677760"/>
                  <a:ext cx="73701" cy="503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EC3E7E6-4855-445A-8EE2-AA3BB979382B}"/>
                    </a:ext>
                  </a:extLst>
                </p14:cNvPr>
                <p14:cNvContentPartPr/>
                <p14:nvPr/>
              </p14:nvContentPartPr>
              <p14:xfrm>
                <a:off x="4894395" y="5587541"/>
                <a:ext cx="124283" cy="115643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EC3E7E6-4855-445A-8EE2-AA3BB97938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871752" y="5565013"/>
                  <a:ext cx="169568" cy="1601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E0C50C26-F34E-462C-B561-39FA2E693422}"/>
                    </a:ext>
                  </a:extLst>
                </p14:cNvPr>
                <p14:cNvContentPartPr/>
                <p14:nvPr/>
              </p14:nvContentPartPr>
              <p14:xfrm>
                <a:off x="5023995" y="5570593"/>
                <a:ext cx="73440" cy="39877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E0C50C26-F34E-462C-B561-39FA2E69342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001359" y="5548162"/>
                  <a:ext cx="118711" cy="84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ACC74807-39BB-420B-BB27-9CB53E7C92DE}"/>
                    </a:ext>
                  </a:extLst>
                </p14:cNvPr>
                <p14:cNvContentPartPr/>
                <p14:nvPr/>
              </p14:nvContentPartPr>
              <p14:xfrm>
                <a:off x="5057890" y="5519750"/>
                <a:ext cx="90388" cy="192074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ACC74807-39BB-420B-BB27-9CB53E7C92D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035293" y="5497241"/>
                  <a:ext cx="135582" cy="236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26708042-A59B-4FFC-92EE-513E279CC1D7}"/>
                    </a:ext>
                  </a:extLst>
                </p14:cNvPr>
                <p14:cNvContentPartPr/>
                <p14:nvPr/>
              </p14:nvContentPartPr>
              <p14:xfrm>
                <a:off x="4686038" y="5604489"/>
                <a:ext cx="84738" cy="158178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26708042-A59B-4FFC-92EE-513E279CC1D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663475" y="5581892"/>
                  <a:ext cx="129865" cy="2033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20A3DC1-7B8F-419B-8EE3-8860DECFE134}"/>
                    </a:ext>
                  </a:extLst>
                </p14:cNvPr>
                <p14:cNvContentPartPr/>
                <p14:nvPr/>
              </p14:nvContentPartPr>
              <p14:xfrm>
                <a:off x="5137312" y="5424045"/>
                <a:ext cx="67458" cy="56825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20A3DC1-7B8F-419B-8EE3-8860DECFE13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114658" y="5401614"/>
                  <a:ext cx="112766" cy="1011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E10815C3-0A72-42BE-9469-240A46B75A17}"/>
                    </a:ext>
                  </a:extLst>
                </p14:cNvPr>
                <p14:cNvContentPartPr/>
                <p14:nvPr/>
              </p14:nvContentPartPr>
              <p14:xfrm>
                <a:off x="5284524" y="5407098"/>
                <a:ext cx="61145" cy="287778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E10815C3-0A72-42BE-9469-240A46B75A1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261784" y="5384537"/>
                  <a:ext cx="106625" cy="332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0D02E32D-64D2-40E6-B45B-978112CB2706}"/>
                    </a:ext>
                  </a:extLst>
                </p14:cNvPr>
                <p14:cNvContentPartPr/>
                <p14:nvPr/>
              </p14:nvContentPartPr>
              <p14:xfrm>
                <a:off x="3862912" y="5626753"/>
                <a:ext cx="84738" cy="282129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0D02E32D-64D2-40E6-B45B-978112CB27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40349" y="5604203"/>
                  <a:ext cx="129865" cy="327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E4101CC-A4E5-4431-9479-0C316C6EAB4F}"/>
                    </a:ext>
                  </a:extLst>
                </p14:cNvPr>
                <p14:cNvContentPartPr/>
                <p14:nvPr/>
              </p14:nvContentPartPr>
              <p14:xfrm>
                <a:off x="4410222" y="5897584"/>
                <a:ext cx="106671" cy="39877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E4101CC-A4E5-4431-9479-0C316C6EAB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87580" y="5875153"/>
                  <a:ext cx="151956" cy="847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AF62A59-BCB5-448A-A115-76D2E7A4EA67}"/>
                    </a:ext>
                  </a:extLst>
                </p14:cNvPr>
                <p14:cNvContentPartPr/>
                <p14:nvPr/>
              </p14:nvContentPartPr>
              <p14:xfrm>
                <a:off x="4421521" y="5942445"/>
                <a:ext cx="129268" cy="45526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AF62A59-BCB5-448A-A115-76D2E7A4EA6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98887" y="5919932"/>
                  <a:ext cx="174537" cy="90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45251903-6C33-4275-9B7C-0E87C3E76B9F}"/>
                    </a:ext>
                  </a:extLst>
                </p14:cNvPr>
                <p14:cNvContentPartPr/>
                <p14:nvPr/>
              </p14:nvContentPartPr>
              <p14:xfrm>
                <a:off x="4680389" y="5852390"/>
                <a:ext cx="68123" cy="101686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45251903-6C33-4275-9B7C-0E87C3E76B9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57848" y="5829849"/>
                  <a:ext cx="112703" cy="1467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1E464BBD-7EAA-4BC2-8FB4-3A2416C51D4C}"/>
                    </a:ext>
                  </a:extLst>
                </p14:cNvPr>
                <p14:cNvContentPartPr/>
                <p14:nvPr/>
              </p14:nvContentPartPr>
              <p14:xfrm>
                <a:off x="4809989" y="5897584"/>
                <a:ext cx="17280" cy="1728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1E464BBD-7EAA-4BC2-8FB4-3A2416C51D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87772" y="5875367"/>
                  <a:ext cx="61221" cy="612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E25B5F50-3967-4D62-9C3D-5CA3D03DF12B}"/>
                    </a:ext>
                  </a:extLst>
                </p14:cNvPr>
                <p14:cNvContentPartPr/>
                <p14:nvPr/>
              </p14:nvContentPartPr>
              <p14:xfrm>
                <a:off x="4871798" y="5801547"/>
                <a:ext cx="90388" cy="149871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E25B5F50-3967-4D62-9C3D-5CA3D03DF1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49201" y="5779066"/>
                  <a:ext cx="135582" cy="194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B750EDB2-3C6D-4FD5-AE97-44801F17B678}"/>
                    </a:ext>
                  </a:extLst>
                </p14:cNvPr>
                <p14:cNvContentPartPr/>
                <p14:nvPr/>
              </p14:nvContentPartPr>
              <p14:xfrm>
                <a:off x="4996413" y="5773300"/>
                <a:ext cx="84406" cy="151865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B750EDB2-3C6D-4FD5-AE97-44801F17B67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73804" y="5750746"/>
                  <a:ext cx="129121" cy="1969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093B8EFD-67A8-4851-BD6B-46144FC4B252}"/>
                    </a:ext>
                  </a:extLst>
                </p14:cNvPr>
                <p14:cNvContentPartPr/>
                <p14:nvPr/>
              </p14:nvContentPartPr>
              <p14:xfrm>
                <a:off x="5114382" y="5784599"/>
                <a:ext cx="146880" cy="84738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093B8EFD-67A8-4851-BD6B-46144FC4B25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91746" y="5762168"/>
                  <a:ext cx="192151" cy="1291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5359A53C-B4BC-4CBC-A553-C3B8FD5EE7D2}"/>
                    </a:ext>
                  </a:extLst>
                </p14:cNvPr>
                <p14:cNvContentPartPr/>
                <p14:nvPr/>
              </p14:nvContentPartPr>
              <p14:xfrm>
                <a:off x="5249632" y="5683910"/>
                <a:ext cx="45526" cy="202708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5359A53C-B4BC-4CBC-A553-C3B8FD5EE7D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27119" y="5661331"/>
                  <a:ext cx="90552" cy="247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E388EB6A-8FE1-4E03-9FCD-C8A65243ECF9}"/>
                    </a:ext>
                  </a:extLst>
                </p14:cNvPr>
                <p14:cNvContentPartPr/>
                <p14:nvPr/>
              </p14:nvContentPartPr>
              <p14:xfrm>
                <a:off x="5266580" y="5729104"/>
                <a:ext cx="107335" cy="61809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E388EB6A-8FE1-4E03-9FCD-C8A65243ECF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244010" y="5706673"/>
                  <a:ext cx="152476" cy="10617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632C9D1-3CA5-4711-8421-A473F35109D8}"/>
                </a:ext>
              </a:extLst>
            </p:cNvPr>
            <p:cNvSpPr/>
            <p:nvPr/>
          </p:nvSpPr>
          <p:spPr>
            <a:xfrm rot="20429903">
              <a:off x="4413971" y="5753314"/>
              <a:ext cx="1082698" cy="27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AD17E15-C3C5-4A8A-8E0F-6DE5D5F04595}"/>
                </a:ext>
              </a:extLst>
            </p:cNvPr>
            <p:cNvSpPr/>
            <p:nvPr/>
          </p:nvSpPr>
          <p:spPr>
            <a:xfrm>
              <a:off x="4326445" y="5840434"/>
              <a:ext cx="226633" cy="1575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D75F3CE-045D-41DF-BB31-0113BFBAC4AD}"/>
              </a:ext>
            </a:extLst>
          </p:cNvPr>
          <p:cNvPicPr>
            <a:picLocks noChangeAspect="1"/>
          </p:cNvPicPr>
          <p:nvPr/>
        </p:nvPicPr>
        <p:blipFill>
          <a:blip r:embed="rId109"/>
          <a:stretch>
            <a:fillRect/>
          </a:stretch>
        </p:blipFill>
        <p:spPr>
          <a:xfrm>
            <a:off x="582491" y="1339704"/>
            <a:ext cx="4185753" cy="9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D83853-CBFF-4B05-A27D-B8F40AE5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2" y="2003000"/>
            <a:ext cx="3593165" cy="99916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엔트로피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 =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직사각형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에서 클래스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k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속하는 사례의 비율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클래스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중에서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  <a:p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엔트로피는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0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사이의 범위를 가짐</a:t>
                </a:r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그룹 19">
            <a:extLst>
              <a:ext uri="{FF2B5EF4-FFF2-40B4-BE49-F238E27FC236}">
                <a16:creationId xmlns:a16="http://schemas.microsoft.com/office/drawing/2014/main" id="{F19FDBC3-092F-45F6-BB6B-3998913827BB}"/>
              </a:ext>
            </a:extLst>
          </p:cNvPr>
          <p:cNvGrpSpPr/>
          <p:nvPr/>
        </p:nvGrpSpPr>
        <p:grpSpPr>
          <a:xfrm>
            <a:off x="1371600" y="2266950"/>
            <a:ext cx="5378172" cy="2876550"/>
            <a:chOff x="2507761" y="3051701"/>
            <a:chExt cx="6391632" cy="3438055"/>
          </a:xfrm>
        </p:grpSpPr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DCCAE15C-9B52-4521-B0FA-A4B0F2869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2361" y="4151228"/>
              <a:ext cx="3387032" cy="226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잉크 4">
                  <a:extLst>
                    <a:ext uri="{FF2B5EF4-FFF2-40B4-BE49-F238E27FC236}">
                      <a16:creationId xmlns:a16="http://schemas.microsoft.com/office/drawing/2014/main" id="{E6BE10A2-7917-4060-9013-9F777BB473E7}"/>
                    </a:ext>
                  </a:extLst>
                </p14:cNvPr>
                <p14:cNvContentPartPr/>
                <p14:nvPr/>
              </p14:nvContentPartPr>
              <p14:xfrm>
                <a:off x="5384881" y="3891110"/>
                <a:ext cx="3133994" cy="2598646"/>
              </p14:xfrm>
            </p:contentPart>
          </mc:Choice>
          <mc:Fallback xmlns="">
            <p:pic>
              <p:nvPicPr>
                <p:cNvPr id="22" name="잉크 4">
                  <a:extLst>
                    <a:ext uri="{FF2B5EF4-FFF2-40B4-BE49-F238E27FC236}">
                      <a16:creationId xmlns:a16="http://schemas.microsoft.com/office/drawing/2014/main" id="{E6BE10A2-7917-4060-9013-9F777BB473E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65630" y="3871746"/>
                  <a:ext cx="3172067" cy="26373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잉크 13">
                  <a:extLst>
                    <a:ext uri="{FF2B5EF4-FFF2-40B4-BE49-F238E27FC236}">
                      <a16:creationId xmlns:a16="http://schemas.microsoft.com/office/drawing/2014/main" id="{D16152BD-F023-4E07-941F-ACC64C8BFFCB}"/>
                    </a:ext>
                  </a:extLst>
                </p14:cNvPr>
                <p14:cNvContentPartPr/>
                <p14:nvPr/>
              </p14:nvContentPartPr>
              <p14:xfrm>
                <a:off x="5726161" y="3051701"/>
                <a:ext cx="3000738" cy="625403"/>
              </p14:xfrm>
            </p:contentPart>
          </mc:Choice>
          <mc:Fallback xmlns="">
            <p:pic>
              <p:nvPicPr>
                <p:cNvPr id="23" name="잉크 13">
                  <a:extLst>
                    <a:ext uri="{FF2B5EF4-FFF2-40B4-BE49-F238E27FC236}">
                      <a16:creationId xmlns:a16="http://schemas.microsoft.com/office/drawing/2014/main" id="{D16152BD-F023-4E07-941F-ACC64C8BFFC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06909" y="3032332"/>
                  <a:ext cx="3038814" cy="6641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4" name="잉크 50">
                  <a:extLst>
                    <a:ext uri="{FF2B5EF4-FFF2-40B4-BE49-F238E27FC236}">
                      <a16:creationId xmlns:a16="http://schemas.microsoft.com/office/drawing/2014/main" id="{737670AB-C996-4C69-A725-BCBD30203DFE}"/>
                    </a:ext>
                  </a:extLst>
                </p14:cNvPr>
                <p14:cNvContentPartPr/>
                <p14:nvPr/>
              </p14:nvContentPartPr>
              <p14:xfrm>
                <a:off x="5801927" y="4195504"/>
                <a:ext cx="2423852" cy="1048763"/>
              </p14:xfrm>
            </p:contentPart>
          </mc:Choice>
          <mc:Fallback xmlns="">
            <p:pic>
              <p:nvPicPr>
                <p:cNvPr id="24" name="잉크 50">
                  <a:extLst>
                    <a:ext uri="{FF2B5EF4-FFF2-40B4-BE49-F238E27FC236}">
                      <a16:creationId xmlns:a16="http://schemas.microsoft.com/office/drawing/2014/main" id="{737670AB-C996-4C69-A725-BCBD30203D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782676" y="4176138"/>
                  <a:ext cx="2461925" cy="1087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5" name="잉크 59">
                  <a:extLst>
                    <a:ext uri="{FF2B5EF4-FFF2-40B4-BE49-F238E27FC236}">
                      <a16:creationId xmlns:a16="http://schemas.microsoft.com/office/drawing/2014/main" id="{EFF387D5-DE0A-4F28-9F05-7B68D27CFD7F}"/>
                    </a:ext>
                  </a:extLst>
                </p14:cNvPr>
                <p14:cNvContentPartPr/>
                <p14:nvPr/>
              </p14:nvContentPartPr>
              <p14:xfrm>
                <a:off x="2507761" y="4826556"/>
                <a:ext cx="1034142" cy="394782"/>
              </p14:xfrm>
            </p:contentPart>
          </mc:Choice>
          <mc:Fallback xmlns="">
            <p:pic>
              <p:nvPicPr>
                <p:cNvPr id="25" name="잉크 59">
                  <a:extLst>
                    <a:ext uri="{FF2B5EF4-FFF2-40B4-BE49-F238E27FC236}">
                      <a16:creationId xmlns:a16="http://schemas.microsoft.com/office/drawing/2014/main" id="{EFF387D5-DE0A-4F28-9F05-7B68D27CFD7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88515" y="4807204"/>
                  <a:ext cx="1072206" cy="4334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잉크 45">
                  <a:extLst>
                    <a:ext uri="{FF2B5EF4-FFF2-40B4-BE49-F238E27FC236}">
                      <a16:creationId xmlns:a16="http://schemas.microsoft.com/office/drawing/2014/main" id="{0B4DBDD6-999A-46A6-BF00-FDB235356D9D}"/>
                    </a:ext>
                  </a:extLst>
                </p14:cNvPr>
                <p14:cNvContentPartPr/>
                <p14:nvPr/>
              </p14:nvContentPartPr>
              <p14:xfrm>
                <a:off x="5351650" y="4381264"/>
                <a:ext cx="585858" cy="304726"/>
              </p14:xfrm>
            </p:contentPart>
          </mc:Choice>
          <mc:Fallback xmlns="">
            <p:pic>
              <p:nvPicPr>
                <p:cNvPr id="26" name="잉크 45">
                  <a:extLst>
                    <a:ext uri="{FF2B5EF4-FFF2-40B4-BE49-F238E27FC236}">
                      <a16:creationId xmlns:a16="http://schemas.microsoft.com/office/drawing/2014/main" id="{0B4DBDD6-999A-46A6-BF00-FDB235356D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332392" y="4361923"/>
                  <a:ext cx="624373" cy="3434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잉크 52">
                  <a:extLst>
                    <a:ext uri="{FF2B5EF4-FFF2-40B4-BE49-F238E27FC236}">
                      <a16:creationId xmlns:a16="http://schemas.microsoft.com/office/drawing/2014/main" id="{5C65DBCC-BB72-4516-B2DD-A5CD62771D9A}"/>
                    </a:ext>
                  </a:extLst>
                </p14:cNvPr>
                <p14:cNvContentPartPr/>
                <p14:nvPr/>
              </p14:nvContentPartPr>
              <p14:xfrm>
                <a:off x="4202530" y="3648525"/>
                <a:ext cx="1222228" cy="738055"/>
              </p14:xfrm>
            </p:contentPart>
          </mc:Choice>
          <mc:Fallback xmlns="">
            <p:pic>
              <p:nvPicPr>
                <p:cNvPr id="27" name="잉크 52">
                  <a:extLst>
                    <a:ext uri="{FF2B5EF4-FFF2-40B4-BE49-F238E27FC236}">
                      <a16:creationId xmlns:a16="http://schemas.microsoft.com/office/drawing/2014/main" id="{5C65DBCC-BB72-4516-B2DD-A5CD62771D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83279" y="3629159"/>
                  <a:ext cx="1260730" cy="776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잉크 21511">
                  <a:extLst>
                    <a:ext uri="{FF2B5EF4-FFF2-40B4-BE49-F238E27FC236}">
                      <a16:creationId xmlns:a16="http://schemas.microsoft.com/office/drawing/2014/main" id="{EA04FD9F-090B-49BF-BCF3-0FF29EA40956}"/>
                    </a:ext>
                  </a:extLst>
                </p14:cNvPr>
                <p14:cNvContentPartPr/>
                <p14:nvPr/>
              </p14:nvContentPartPr>
              <p14:xfrm>
                <a:off x="3519970" y="3614962"/>
                <a:ext cx="3561674" cy="1905452"/>
              </p14:xfrm>
            </p:contentPart>
          </mc:Choice>
          <mc:Fallback xmlns="">
            <p:pic>
              <p:nvPicPr>
                <p:cNvPr id="28" name="잉크 21511">
                  <a:extLst>
                    <a:ext uri="{FF2B5EF4-FFF2-40B4-BE49-F238E27FC236}">
                      <a16:creationId xmlns:a16="http://schemas.microsoft.com/office/drawing/2014/main" id="{EA04FD9F-090B-49BF-BCF3-0FF29EA4095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00718" y="3595598"/>
                  <a:ext cx="3599751" cy="194418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잉크 21531">
                  <a:extLst>
                    <a:ext uri="{FF2B5EF4-FFF2-40B4-BE49-F238E27FC236}">
                      <a16:creationId xmlns:a16="http://schemas.microsoft.com/office/drawing/2014/main" id="{D6723768-FE2A-455A-B492-427DBACCAE09}"/>
                    </a:ext>
                  </a:extLst>
                </p14:cNvPr>
                <p14:cNvContentPartPr/>
                <p14:nvPr/>
              </p14:nvContentPartPr>
              <p14:xfrm>
                <a:off x="4144709" y="4285559"/>
                <a:ext cx="203372" cy="169145"/>
              </p14:xfrm>
            </p:contentPart>
          </mc:Choice>
          <mc:Fallback xmlns="">
            <p:pic>
              <p:nvPicPr>
                <p:cNvPr id="29" name="잉크 21531">
                  <a:extLst>
                    <a:ext uri="{FF2B5EF4-FFF2-40B4-BE49-F238E27FC236}">
                      <a16:creationId xmlns:a16="http://schemas.microsoft.com/office/drawing/2014/main" id="{D6723768-FE2A-455A-B492-427DBACCAE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25483" y="4266191"/>
                  <a:ext cx="241397" cy="20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459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데이터로 트리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0" y="2647950"/>
            <a:ext cx="6172200" cy="2343150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Given:</a:t>
            </a:r>
          </a:p>
          <a:p>
            <a:pPr lvl="1">
              <a:lnSpc>
                <a:spcPct val="17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높이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{short, tall},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머리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{blond, dark, red},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눈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{blue,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brown}, Class: {+, -}</a:t>
            </a:r>
          </a:p>
          <a:p>
            <a:pPr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Find:</a:t>
            </a:r>
          </a:p>
          <a:p>
            <a:pPr lvl="1"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Given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문제를 올바르게 분류하는 최소 크기의 의사 결정 트리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(Attributes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레이블이 지정된 노드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(Values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레이블이 지정된 아크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(Arc))</a:t>
            </a:r>
          </a:p>
          <a:p>
            <a:pPr lvl="1">
              <a:lnSpc>
                <a:spcPct val="17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단일 클래스로 레이블이 지정된 잎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(Leaf))</a:t>
            </a:r>
          </a:p>
        </p:txBody>
      </p:sp>
      <p:graphicFrame>
        <p:nvGraphicFramePr>
          <p:cNvPr id="9" name="Group 3">
            <a:extLst>
              <a:ext uri="{FF2B5EF4-FFF2-40B4-BE49-F238E27FC236}">
                <a16:creationId xmlns:a16="http://schemas.microsoft.com/office/drawing/2014/main" id="{FCE0DAB0-178F-47CE-B32E-5694C2B59B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9691197"/>
              </p:ext>
            </p:extLst>
          </p:nvPr>
        </p:nvGraphicFramePr>
        <p:xfrm>
          <a:off x="533400" y="942654"/>
          <a:ext cx="5562600" cy="1705296"/>
        </p:xfrm>
        <a:graphic>
          <a:graphicData uri="http://schemas.openxmlformats.org/drawingml/2006/table">
            <a:tbl>
              <a:tblPr/>
              <a:tblGrid>
                <a:gridCol w="492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4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9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7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6473">
                <a:tc>
                  <a:txBody>
                    <a:bodyPr/>
                    <a:lstStyle>
                      <a:lvl1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1" lang="en-US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굴림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Height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Hair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Eyes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1" i="0" u="sng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Class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1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short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blond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blue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+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2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tall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blond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brown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-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3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tall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red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blue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+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4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short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dark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blue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-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5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tall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dark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blue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-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6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tall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blond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blue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+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7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tall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dark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brown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-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891"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8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short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blond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brown</a:t>
                      </a:r>
                      <a:endParaRPr kumimoji="1" lang="en-US" altLang="ko-KR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indent="-3429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b="1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charset="2"/>
                        <a:defRPr kumimoji="1" sz="16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2pPr>
                      <a:lvl3pPr marL="11430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charset="2"/>
                        <a:defRPr kumimoji="1" sz="14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3pPr>
                      <a:lvl4pPr marL="16002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2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4pPr>
                      <a:lvl5pPr marL="2057400" indent="-228600">
                        <a:lnSpc>
                          <a:spcPct val="85000"/>
                        </a:lnSpc>
                        <a:spcBef>
                          <a:spcPct val="20000"/>
                        </a:spcBef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5pPr>
                      <a:lvl6pPr marL="25146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6pPr>
                      <a:lvl7pPr marL="29718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7pPr>
                      <a:lvl8pPr marL="34290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8pPr>
                      <a:lvl9pPr marL="3886200" indent="-228600" fontAlgn="base" latinLnBrk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kumimoji="1" sz="1000">
                          <a:solidFill>
                            <a:schemeClr val="tx1"/>
                          </a:solidFill>
                          <a:latin typeface="Times New Roman" charset="0"/>
                          <a:ea typeface="굴림" charset="0"/>
                        </a:defRPr>
                      </a:lvl9pPr>
                    </a:lstStyle>
                    <a:p>
                      <a:pPr marL="342900" marR="0" lvl="0" indent="-342900" algn="ctr" defTabSz="914400" rtl="0" eaLnBrk="1" fontAlgn="base" latinLnBrk="1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바탕체" charset="0"/>
                          <a:cs typeface="Times New Roman" charset="0"/>
                        </a:rPr>
                        <a:t>-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charset="0"/>
                        <a:ea typeface="바탕체" charset="0"/>
                        <a:cs typeface="Times New Roman" charset="0"/>
                      </a:endParaRPr>
                    </a:p>
                  </a:txBody>
                  <a:tcPr marL="103848" marR="103848" marT="42203" marB="42203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5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ADB5BD8-758B-4969-A5C0-B09701B8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601" y="1576062"/>
            <a:ext cx="2238798" cy="151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09F478-0A8A-4C91-9497-714AA7B44052}"/>
                  </a:ext>
                </a:extLst>
              </p:cNvPr>
              <p:cNvSpPr txBox="1"/>
              <p:nvPr/>
            </p:nvSpPr>
            <p:spPr>
              <a:xfrm>
                <a:off x="388994" y="1241713"/>
                <a:ext cx="28956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𝐵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(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𝐶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, 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𝐴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) = [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05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12롯데마트드림Medium" panose="02020603020101020101" pitchFamily="18" charset="-127"/>
                            </a:rPr>
                          </m:ctrlPr>
                        </m:dPr>
                        <m:e>
                          <m:r>
                            <a:rPr lang="en-US" altLang="ko-KR" sz="105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12롯데마트드림Medium" panose="02020603020101020101" pitchFamily="18" charset="-127"/>
                            </a:rPr>
                            <m:t>𝑣𝑎𝑙𝑢𝑒</m:t>
                          </m:r>
                          <m:d>
                            <m:dPr>
                              <m:ctrlPr>
                                <a:rPr lang="en-US" altLang="ko-KR" sz="105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12롯데마트드림Medium" panose="02020603020101020101" pitchFamily="18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05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12롯데마트드림Medium" panose="02020603020101020101" pitchFamily="18" charset="-127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ko-KR" sz="105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12롯데마트드림Medium" panose="02020603020101020101" pitchFamily="18" charset="-127"/>
                            </a:rPr>
                            <m:t>=</m:t>
                          </m:r>
                          <m:sSub>
                            <m:sSubPr>
                              <m:ctrlPr>
                                <a:rPr lang="ko-KR" altLang="en-US" sz="105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𝑀</m:t>
                      </m:r>
                      <m:r>
                        <a:rPr lang="en-US" altLang="ko-KR" sz="105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(</m:t>
                      </m:r>
                      <m:sSub>
                        <m:sSubPr>
                          <m:ctrlPr>
                            <a:rPr lang="ko-KR" altLang="en-US" sz="105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)]</m:t>
                      </m:r>
                    </m:oMath>
                  </m:oMathPara>
                </a14:m>
                <a:endParaRPr lang="ko-KR" altLang="en-US" sz="1050" i="1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09F478-0A8A-4C91-9497-714AA7B44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94" y="1241713"/>
                <a:ext cx="2895600" cy="253916"/>
              </a:xfrm>
              <a:prstGeom prst="rect">
                <a:avLst/>
              </a:prstGeom>
              <a:blipFill>
                <a:blip r:embed="rId3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369D1-174E-4280-AE0B-D50BCCAAD3BD}"/>
                  </a:ext>
                </a:extLst>
              </p:cNvPr>
              <p:cNvSpPr txBox="1"/>
              <p:nvPr/>
            </p:nvSpPr>
            <p:spPr>
              <a:xfrm>
                <a:off x="228600" y="4222834"/>
                <a:ext cx="236220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𝑀𝐴𝑋𝐼𝑀𝐼𝑍𝐸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 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𝑀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(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𝐶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) − 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𝐵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(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𝐶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, 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𝐴</m:t>
                      </m:r>
                      <m:r>
                        <a:rPr lang="en-US" altLang="ko-KR" sz="105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12롯데마트드림Medium" panose="02020603020101020101" pitchFamily="18" charset="-127"/>
                        </a:rPr>
                        <m:t>)</m:t>
                      </m:r>
                    </m:oMath>
                  </m:oMathPara>
                </a14:m>
                <a:endParaRPr lang="ko-KR" altLang="en-US" sz="1050" i="1">
                  <a:solidFill>
                    <a:schemeClr val="tx2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9369D1-174E-4280-AE0B-D50BCCAA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222834"/>
                <a:ext cx="2362200" cy="253916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내용 개체 틀 10">
            <a:extLst>
              <a:ext uri="{FF2B5EF4-FFF2-40B4-BE49-F238E27FC236}">
                <a16:creationId xmlns:a16="http://schemas.microsoft.com/office/drawing/2014/main" id="{7E7A9EB4-D74C-42DF-AF09-338AFC836967}"/>
              </a:ext>
            </a:extLst>
          </p:cNvPr>
          <p:cNvSpPr txBox="1">
            <a:spLocks/>
          </p:cNvSpPr>
          <p:nvPr/>
        </p:nvSpPr>
        <p:spPr>
          <a:xfrm>
            <a:off x="357244" y="908704"/>
            <a:ext cx="1471556" cy="43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다음을 정의함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내용 개체 틀 10">
            <a:extLst>
              <a:ext uri="{FF2B5EF4-FFF2-40B4-BE49-F238E27FC236}">
                <a16:creationId xmlns:a16="http://schemas.microsoft.com/office/drawing/2014/main" id="{AD02D4E3-FBD9-4540-84AA-640E6BF1EC18}"/>
              </a:ext>
            </a:extLst>
          </p:cNvPr>
          <p:cNvSpPr txBox="1">
            <a:spLocks/>
          </p:cNvSpPr>
          <p:nvPr/>
        </p:nvSpPr>
        <p:spPr>
          <a:xfrm>
            <a:off x="388994" y="3147109"/>
            <a:ext cx="4572000" cy="92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B(C, A)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란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로 분류한 후에도 여전히 필요한 정보를 의미함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즉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정보에 대한 기댓값을 의미함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A0E77BAD-98E1-4297-8914-0B6A2FBB3474}"/>
              </a:ext>
            </a:extLst>
          </p:cNvPr>
          <p:cNvSpPr txBox="1">
            <a:spLocks/>
          </p:cNvSpPr>
          <p:nvPr/>
        </p:nvSpPr>
        <p:spPr>
          <a:xfrm>
            <a:off x="388994" y="3888538"/>
            <a:ext cx="2430406" cy="435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57175" indent="-257175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557213" indent="-214313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05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825" kern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ko-KR" altLang="en-US" sz="4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많은 정보를 얻는 속성 계산</a:t>
            </a:r>
            <a:endParaRPr lang="en-US" altLang="ko-KR" sz="48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60000"/>
              </a:lnSpc>
              <a:buFont typeface="Arial" pitchFamily="34" charset="0"/>
              <a:buNone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3096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에는 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가지 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+ 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클래스와 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5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가지 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- 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클래스가 존재함</a:t>
                </a: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즉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M(C) =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fun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=.954</m:t>
                    </m:r>
                  </m:oMath>
                </a14:m>
                <a:endParaRPr lang="en-US" altLang="ko-KR" sz="95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첫 번째 변수인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'Height'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대해서 시도해본다면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95147AB-956F-4956-949E-31042D9ED0ED}"/>
              </a:ext>
            </a:extLst>
          </p:cNvPr>
          <p:cNvGrpSpPr/>
          <p:nvPr/>
        </p:nvGrpSpPr>
        <p:grpSpPr>
          <a:xfrm>
            <a:off x="1981200" y="1951403"/>
            <a:ext cx="3124200" cy="609600"/>
            <a:chOff x="3491880" y="2190677"/>
            <a:chExt cx="4460078" cy="1097959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CFB49D1-8F63-448C-9901-51E52269AA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2190677"/>
              <a:ext cx="1966385" cy="9341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잉크 15">
                  <a:extLst>
                    <a:ext uri="{FF2B5EF4-FFF2-40B4-BE49-F238E27FC236}">
                      <a16:creationId xmlns:a16="http://schemas.microsoft.com/office/drawing/2014/main" id="{DDC310BC-C296-4F25-8515-81EBD7968F9A}"/>
                    </a:ext>
                  </a:extLst>
                </p14:cNvPr>
                <p14:cNvContentPartPr/>
                <p14:nvPr/>
              </p14:nvContentPartPr>
              <p14:xfrm>
                <a:off x="6647318" y="2575836"/>
                <a:ext cx="1093625" cy="548972"/>
              </p14:xfrm>
            </p:contentPart>
          </mc:Choice>
          <mc:Fallback xmlns="">
            <p:pic>
              <p:nvPicPr>
                <p:cNvPr id="10" name="잉크 15">
                  <a:extLst>
                    <a:ext uri="{FF2B5EF4-FFF2-40B4-BE49-F238E27FC236}">
                      <a16:creationId xmlns:a16="http://schemas.microsoft.com/office/drawing/2014/main" id="{DDC310BC-C296-4F25-8515-81EBD7968F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24743" y="2546670"/>
                  <a:ext cx="1138775" cy="607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잉크 24">
                  <a:extLst>
                    <a:ext uri="{FF2B5EF4-FFF2-40B4-BE49-F238E27FC236}">
                      <a16:creationId xmlns:a16="http://schemas.microsoft.com/office/drawing/2014/main" id="{31920F19-E030-4CF1-8806-E0F4F18EA23D}"/>
                    </a:ext>
                  </a:extLst>
                </p14:cNvPr>
                <p14:cNvContentPartPr/>
                <p14:nvPr/>
              </p14:nvContentPartPr>
              <p14:xfrm>
                <a:off x="5458265" y="2575836"/>
                <a:ext cx="862727" cy="148875"/>
              </p14:xfrm>
            </p:contentPart>
          </mc:Choice>
          <mc:Fallback xmlns="">
            <p:pic>
              <p:nvPicPr>
                <p:cNvPr id="11" name="잉크 24">
                  <a:extLst>
                    <a:ext uri="{FF2B5EF4-FFF2-40B4-BE49-F238E27FC236}">
                      <a16:creationId xmlns:a16="http://schemas.microsoft.com/office/drawing/2014/main" id="{31920F19-E030-4CF1-8806-E0F4F18EA2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35694" y="2546708"/>
                  <a:ext cx="907870" cy="2071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잉크 26">
                  <a:extLst>
                    <a:ext uri="{FF2B5EF4-FFF2-40B4-BE49-F238E27FC236}">
                      <a16:creationId xmlns:a16="http://schemas.microsoft.com/office/drawing/2014/main" id="{E7C9A998-BE3A-4EB2-9D99-2FFE0BA824F1}"/>
                    </a:ext>
                  </a:extLst>
                </p14:cNvPr>
                <p14:cNvContentPartPr/>
                <p14:nvPr/>
              </p14:nvContentPartPr>
              <p14:xfrm>
                <a:off x="6213324" y="2577830"/>
                <a:ext cx="168812" cy="304726"/>
              </p14:xfrm>
            </p:contentPart>
          </mc:Choice>
          <mc:Fallback xmlns="">
            <p:pic>
              <p:nvPicPr>
                <p:cNvPr id="12" name="잉크 26">
                  <a:extLst>
                    <a:ext uri="{FF2B5EF4-FFF2-40B4-BE49-F238E27FC236}">
                      <a16:creationId xmlns:a16="http://schemas.microsoft.com/office/drawing/2014/main" id="{E7C9A998-BE3A-4EB2-9D99-2FFE0BA824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90782" y="2548654"/>
                  <a:ext cx="213895" cy="363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28">
                  <a:extLst>
                    <a:ext uri="{FF2B5EF4-FFF2-40B4-BE49-F238E27FC236}">
                      <a16:creationId xmlns:a16="http://schemas.microsoft.com/office/drawing/2014/main" id="{7E2891D0-8C54-4356-A662-87E31E7B031F}"/>
                    </a:ext>
                  </a:extLst>
                </p14:cNvPr>
                <p14:cNvContentPartPr/>
                <p14:nvPr/>
              </p14:nvContentPartPr>
              <p14:xfrm>
                <a:off x="6564573" y="2318298"/>
                <a:ext cx="1387385" cy="970338"/>
              </p14:xfrm>
            </p:contentPart>
          </mc:Choice>
          <mc:Fallback xmlns="">
            <p:pic>
              <p:nvPicPr>
                <p:cNvPr id="13" name="잉크 28">
                  <a:extLst>
                    <a:ext uri="{FF2B5EF4-FFF2-40B4-BE49-F238E27FC236}">
                      <a16:creationId xmlns:a16="http://schemas.microsoft.com/office/drawing/2014/main" id="{7E2891D0-8C54-4356-A662-87E31E7B03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42002" y="2289130"/>
                  <a:ext cx="1432026" cy="102802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D933F3-00EC-4323-BDCE-E8AE6BF0340F}"/>
              </a:ext>
            </a:extLst>
          </p:cNvPr>
          <p:cNvSpPr/>
          <p:nvPr/>
        </p:nvSpPr>
        <p:spPr>
          <a:xfrm>
            <a:off x="1524000" y="2601470"/>
            <a:ext cx="3506183" cy="1060176"/>
          </a:xfrm>
          <a:prstGeom prst="rect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E5FD11-A516-4301-8E0F-9B1CCF277EDD}"/>
              </a:ext>
            </a:extLst>
          </p:cNvPr>
          <p:cNvSpPr txBox="1"/>
          <p:nvPr/>
        </p:nvSpPr>
        <p:spPr>
          <a:xfrm>
            <a:off x="1676401" y="2571750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tall blond brown -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240E4D-8B8B-45E2-A1BA-E4D2D09C13D4}"/>
              </a:ext>
            </a:extLst>
          </p:cNvPr>
          <p:cNvSpPr txBox="1"/>
          <p:nvPr/>
        </p:nvSpPr>
        <p:spPr>
          <a:xfrm>
            <a:off x="1672099" y="2775019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tall red blue +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6ED4A-97F3-4B7C-BD4B-1DBA5E103738}"/>
              </a:ext>
            </a:extLst>
          </p:cNvPr>
          <p:cNvSpPr txBox="1"/>
          <p:nvPr/>
        </p:nvSpPr>
        <p:spPr>
          <a:xfrm>
            <a:off x="1672099" y="3005532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tall dark blue -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312535-331F-40AB-BCFC-246A6236B7DA}"/>
              </a:ext>
            </a:extLst>
          </p:cNvPr>
          <p:cNvSpPr txBox="1"/>
          <p:nvPr/>
        </p:nvSpPr>
        <p:spPr>
          <a:xfrm>
            <a:off x="1672099" y="3231104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tall blond blue +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DFD61C-0279-493A-83FB-B3771FBACE00}"/>
              </a:ext>
            </a:extLst>
          </p:cNvPr>
          <p:cNvSpPr txBox="1"/>
          <p:nvPr/>
        </p:nvSpPr>
        <p:spPr>
          <a:xfrm>
            <a:off x="1672099" y="3443696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tall dark brown -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567AEB-3841-441F-98C5-5B99B16365BC}"/>
              </a:ext>
            </a:extLst>
          </p:cNvPr>
          <p:cNvSpPr txBox="1"/>
          <p:nvPr/>
        </p:nvSpPr>
        <p:spPr>
          <a:xfrm>
            <a:off x="3398845" y="2571750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short blond blue +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BC75F-9151-42AA-A019-353715E44863}"/>
              </a:ext>
            </a:extLst>
          </p:cNvPr>
          <p:cNvSpPr txBox="1"/>
          <p:nvPr/>
        </p:nvSpPr>
        <p:spPr>
          <a:xfrm>
            <a:off x="3403147" y="2775019"/>
            <a:ext cx="13563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short dark blue -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CD92C-3F1C-4EC4-A828-889CF7E0F2E5}"/>
              </a:ext>
            </a:extLst>
          </p:cNvPr>
          <p:cNvSpPr txBox="1"/>
          <p:nvPr/>
        </p:nvSpPr>
        <p:spPr>
          <a:xfrm>
            <a:off x="3407444" y="3002267"/>
            <a:ext cx="15455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short blond brown -</a:t>
            </a:r>
            <a:endParaRPr lang="ko-KR" altLang="en-US" sz="100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8C1300-504D-4BFE-A723-5E5DC0AF6A97}"/>
              </a:ext>
            </a:extLst>
          </p:cNvPr>
          <p:cNvSpPr txBox="1"/>
          <p:nvPr/>
        </p:nvSpPr>
        <p:spPr>
          <a:xfrm>
            <a:off x="812759" y="3009421"/>
            <a:ext cx="591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 = tall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FB54F-A2B1-4073-9299-13A395FDCE19}"/>
              </a:ext>
            </a:extLst>
          </p:cNvPr>
          <p:cNvSpPr txBox="1"/>
          <p:nvPr/>
        </p:nvSpPr>
        <p:spPr>
          <a:xfrm>
            <a:off x="5255785" y="3009421"/>
            <a:ext cx="7640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j = short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1CFF8-7132-4780-9169-6B79CC029B5E}"/>
              </a:ext>
            </a:extLst>
          </p:cNvPr>
          <p:cNvGrpSpPr/>
          <p:nvPr/>
        </p:nvGrpSpPr>
        <p:grpSpPr>
          <a:xfrm>
            <a:off x="228600" y="3691172"/>
            <a:ext cx="4876800" cy="1359725"/>
            <a:chOff x="228600" y="3661647"/>
            <a:chExt cx="4876800" cy="140019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8679BB6-9649-4DB2-B8D3-FB5BF7C175DE}"/>
                </a:ext>
              </a:extLst>
            </p:cNvPr>
            <p:cNvSpPr/>
            <p:nvPr/>
          </p:nvSpPr>
          <p:spPr>
            <a:xfrm>
              <a:off x="228600" y="3867150"/>
              <a:ext cx="2286000" cy="1194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A72C8A1-36C5-4048-8FB7-BF5D01D5B83C}"/>
                    </a:ext>
                  </a:extLst>
                </p:cNvPr>
                <p:cNvSpPr txBox="1"/>
                <p:nvPr/>
              </p:nvSpPr>
              <p:spPr>
                <a:xfrm>
                  <a:off x="1752600" y="3661646"/>
                  <a:ext cx="3352800" cy="140019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M(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1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1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func>
                        <m:func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=.971</m:t>
                      </m:r>
                    </m:oMath>
                  </a14:m>
                  <a:endParaRPr lang="en-US" altLang="ko-KR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M(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1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100" i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</m:oMath>
                  </a14:m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altLang="ko-KR" sz="11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1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unc>
                        <m:func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sz="11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func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=.918</m:t>
                      </m:r>
                    </m:oMath>
                  </a14:m>
                  <a:endParaRPr lang="en-US" altLang="ko-KR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B(C, 'height')</a:t>
                  </a:r>
                  <a:r>
                    <a:rPr lang="en-US" altLang="ko-KR" sz="11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.971+</m:t>
                      </m:r>
                      <m:f>
                        <m:fPr>
                          <m:ctrlP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11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.918= .951</m:t>
                      </m:r>
                    </m:oMath>
                  </a14:m>
                  <a:endParaRPr lang="en-US" altLang="ko-KR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M(C) </a:t>
                  </a:r>
                  <a14:m>
                    <m:oMath xmlns:m="http://schemas.openxmlformats.org/officeDocument/2006/math">
                      <m:r>
                        <a:rPr lang="en-US" altLang="ko-KR" sz="11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ko-KR" sz="11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 B(C, 'height')</a:t>
                  </a:r>
                  <a:r>
                    <a:rPr lang="en-US" altLang="ko-KR" sz="1100" i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Cambria Math" panose="02040503050406030204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altLang="ko-KR" sz="11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.954−.951=.003</m:t>
                      </m:r>
                    </m:oMath>
                  </a14:m>
                  <a:endParaRPr lang="ko-KR" altLang="en-US" sz="11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A72C8A1-36C5-4048-8FB7-BF5D01D5B8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00" y="3661646"/>
                  <a:ext cx="3352800" cy="1400192"/>
                </a:xfrm>
                <a:prstGeom prst="rect">
                  <a:avLst/>
                </a:prstGeom>
                <a:blipFill>
                  <a:blip r:embed="rId12"/>
                  <a:stretch>
                    <a:fillRect b="-49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80870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26CB15C5-B40C-4205-A96A-4C8658A915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다음으로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'hair'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대해 테스트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B(C, 'hair') </a:t>
                </a:r>
                <a14:m>
                  <m:oMath xmlns:m="http://schemas.openxmlformats.org/officeDocument/2006/math">
                    <m:r>
                      <a:rPr lang="en-US" altLang="ko-KR" sz="9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9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9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altLang="ko-KR" sz="9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950" b="0" i="0" smtClean="0">
                        <a:latin typeface="Cambria Math" panose="02040503050406030204" pitchFamily="18" charset="0"/>
                      </a:rPr>
                      <m:t>0+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9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9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altLang="ko-KR" sz="9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950">
                        <a:latin typeface="Cambria Math" panose="02040503050406030204" pitchFamily="18" charset="0"/>
                      </a:rPr>
                      <m:t>0+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9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9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ko-KR" sz="95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altLang="ko-KR" sz="9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950" b="0" i="0" smtClean="0">
                        <a:latin typeface="Cambria Math" panose="02040503050406030204" pitchFamily="18" charset="0"/>
                      </a:rPr>
                      <m:t>1=.5</m:t>
                    </m:r>
                  </m:oMath>
                </a14:m>
                <a:endParaRPr lang="en-US" altLang="ko-KR" sz="95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M(C) </a:t>
                </a:r>
                <a14:m>
                  <m:oMath xmlns:m="http://schemas.openxmlformats.org/officeDocument/2006/math">
                    <m:r>
                      <a:rPr lang="en-US" altLang="ko-KR" sz="95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B(C, 'hair') </a:t>
                </a:r>
                <a14:m>
                  <m:oMath xmlns:m="http://schemas.openxmlformats.org/officeDocument/2006/math">
                    <m:r>
                      <a:rPr lang="en-US" altLang="ko-KR" sz="9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.954 </a:t>
                </a:r>
                <a14:m>
                  <m:oMath xmlns:m="http://schemas.openxmlformats.org/officeDocument/2006/math">
                    <m:r>
                      <a:rPr lang="en-US" altLang="ko-KR" sz="95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.5 </a:t>
                </a:r>
                <a14:m>
                  <m:oMath xmlns:m="http://schemas.openxmlformats.org/officeDocument/2006/math">
                    <m:r>
                      <a:rPr lang="en-US" altLang="ko-KR" sz="9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.454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마지막으로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'eyes'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에 대해 테스트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M(C) </a:t>
                </a:r>
                <a14:m>
                  <m:oMath xmlns:m="http://schemas.openxmlformats.org/officeDocument/2006/math">
                    <m:r>
                      <a:rPr lang="en-US" altLang="ko-KR" sz="950" i="1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B(C, 'eyes') </a:t>
                </a:r>
                <a14:m>
                  <m:oMath xmlns:m="http://schemas.openxmlformats.org/officeDocument/2006/math">
                    <m:r>
                      <a:rPr lang="en-US" altLang="ko-KR" sz="9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</m:t>
                    </m:r>
                  </m:oMath>
                </a14:m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.347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따라서 가장 먼저 테스트 할 속성은 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'hair'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임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'hair'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3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가지 중 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2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가지 클래스는 더이상의 정보가 필요하지 않음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(dark, red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경우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'hair'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blond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경우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더 분할해야 하므로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해당 노드에서 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'height'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와 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'eyes'</a:t>
                </a:r>
                <a:r>
                  <a:rPr lang="ko-KR" altLang="en-US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테스트함</a:t>
                </a:r>
                <a:r>
                  <a:rPr lang="en-US" altLang="ko-KR" sz="9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26CB15C5-B40C-4205-A96A-4C8658A915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895351"/>
                <a:ext cx="6172200" cy="369927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77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ko-KR"/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 결정 트리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557213" indent="-214313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8572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2001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15430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87EA80D9-7B3A-466E-9F6F-329B065D0E28}" type="slidenum">
              <a:rPr lang="en-US" altLang="ko-KR" sz="1050" b="0">
                <a:solidFill>
                  <a:schemeClr val="bg1"/>
                </a:solidFill>
              </a:rPr>
              <a:pPr eaLnBrk="1" hangingPunct="1"/>
              <a:t>16</a:t>
            </a:fld>
            <a:endParaRPr lang="en-US" altLang="ko-KR" sz="1050" b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E3D31-6B45-4D0B-A20F-AC5951175F25}"/>
              </a:ext>
            </a:extLst>
          </p:cNvPr>
          <p:cNvSpPr txBox="1"/>
          <p:nvPr/>
        </p:nvSpPr>
        <p:spPr>
          <a:xfrm>
            <a:off x="152400" y="4166847"/>
            <a:ext cx="5791200" cy="8415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트리는 가장 작으며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테스트 노드가 두 개 밖에 존재하지 않음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600" b="1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또한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'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높이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속성은 테스트 되지 않음</a:t>
            </a:r>
            <a:endParaRPr lang="ko-KR" altLang="en-US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89756E3-DF83-4EDE-BB58-B56FE0724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53944"/>
            <a:ext cx="3810000" cy="24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11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리프</a:t>
            </a:r>
            <a:r>
              <a:rPr lang="en-US" altLang="ko-KR"/>
              <a:t>(Leaf)</a:t>
            </a:r>
            <a:r>
              <a:rPr lang="ko-KR" altLang="en-US"/>
              <a:t> 노드 레이블 결정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리프 노드의 라벨은 </a:t>
                </a:r>
                <a:r>
                  <a:rPr lang="en-US" altLang="ko-KR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Voting(</a:t>
                </a: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투표</a:t>
                </a:r>
                <a:r>
                  <a:rPr lang="en-US" altLang="ko-KR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혹은 </a:t>
                </a:r>
                <a:r>
                  <a:rPr lang="en-US" altLang="ko-KR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Cutoff </a:t>
                </a: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값으로 결정됨</a:t>
                </a: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각 리프 노드 데이터는 학습용 데이터에서 얻은 것임</a:t>
                </a: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대다수의 리프 노드 라벨은 기본 값으로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𝑐𝑢𝑡𝑜𝑓𝑓</m:t>
                    </m:r>
                    <m:r>
                      <a:rPr lang="en-US" altLang="ko-KR" sz="100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=0.5</m:t>
                    </m:r>
                  </m:oMath>
                </a14:m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선택함</a:t>
                </a: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기본 값 </a:t>
                </a:r>
                <a14:m>
                  <m:oMath xmlns:m="http://schemas.openxmlformats.org/officeDocument/2006/math">
                    <m:r>
                      <a:rPr lang="en-US" altLang="ko-KR" sz="8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𝑐𝑢𝑡𝑜𝑓𝑓</m:t>
                    </m:r>
                    <m:r>
                      <a:rPr lang="en-US" altLang="ko-KR" sz="8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=0.5</m:t>
                    </m:r>
                  </m:oMath>
                </a14:m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의미는</a:t>
                </a:r>
                <a:r>
                  <a:rPr lang="en-US" altLang="ko-KR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리프 노드의 레이블이 더 많은 클래스를 가지는 레이블로 정한다는 것</a:t>
                </a:r>
                <a:endParaRPr lang="en-US" altLang="ko-KR" sz="85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00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𝑐𝑢𝑡𝑜𝑓𝑓</m:t>
                    </m:r>
                    <m:r>
                      <a:rPr lang="en-US" altLang="ko-KR" sz="100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=0.75</m:t>
                    </m:r>
                  </m:oMath>
                </a14:m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8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𝑐𝑢𝑡𝑜𝑓𝑓</m:t>
                    </m:r>
                    <m:r>
                      <a:rPr lang="en-US" altLang="ko-KR" sz="850" i="1" smtClean="0">
                        <a:latin typeface="Cambria Math" panose="02040503050406030204" pitchFamily="18" charset="0"/>
                        <a:ea typeface="12롯데마트드림Medium" panose="02020603020101020101" pitchFamily="18" charset="-127"/>
                      </a:rPr>
                      <m:t>=0.75</m:t>
                    </m:r>
                  </m:oMath>
                </a14:m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</a:t>
                </a:r>
                <a:r>
                  <a:rPr lang="en-US" altLang="ko-KR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의미는 </a:t>
                </a:r>
                <a:r>
                  <a:rPr lang="en-US" altLang="ko-KR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75% </a:t>
                </a: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이상의 </a:t>
                </a:r>
                <a:r>
                  <a:rPr lang="en-US" altLang="ko-KR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'1'</a:t>
                </a: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이라는 레이블이 있어야 리프 노드의 레이블을 </a:t>
                </a:r>
                <a:r>
                  <a:rPr lang="en-US" altLang="ko-KR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'1'</a:t>
                </a:r>
                <a:r>
                  <a:rPr lang="ko-KR" altLang="en-US" sz="85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로 지정할 수 있다는 것</a:t>
                </a:r>
                <a:endParaRPr lang="en-US" altLang="ko-KR" sz="85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123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트리 과적합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다음 모델은 좋은 분류 모델인가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순도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(purity)'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관점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학습용 데이터의 경우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데이터에 대해서는 어떤가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8541E1-9FAD-42FA-9069-67785D35B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148" y="2114550"/>
            <a:ext cx="3505200" cy="292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7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문제 해결</a:t>
            </a:r>
            <a:endParaRPr lang="ko-KR" altLang="en-US" dirty="0"/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과적합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유도된 트리가 학습 데이터에 과적합 할 수 있음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의사결정나무의 나뭇가지가 너무 많으면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노이즈 혹은 이상치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 징후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반영하는 경우도 존재함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Unseen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데이터에 대한 정확도가 낮음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과적합을 방지하기 위한 두가지 접근 방식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Prepruning: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 구성을 조기에 중지하는 방법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 Goodness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측정값이 임계값보다 낮을 경우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노드를 분할하지 않는 방법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적절한 임계값을 찾기 힘듬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Postpruning: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완성된 트리에서 가지를 제거하는 방법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순차적으로 가지치기 된 트리를 얻을 수 있음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데이터와 다른 데이터 집합을 사용하여 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잘 분할된 트리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결정함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73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F239C-5AA2-48F1-BDE4-CB5D54B339C5}"/>
              </a:ext>
            </a:extLst>
          </p:cNvPr>
          <p:cNvSpPr/>
          <p:nvPr/>
        </p:nvSpPr>
        <p:spPr>
          <a:xfrm>
            <a:off x="76200" y="3714750"/>
            <a:ext cx="5410200" cy="132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수업 성적</a:t>
            </a:r>
            <a:endParaRPr lang="en-US" altLang="ko-KR"/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9284407-56D6-4F6D-A8D2-6D81A282151E}" type="slidenum">
              <a:rPr lang="en-US" altLang="ko-KR"/>
              <a:pPr/>
              <a:t>2</a:t>
            </a:fld>
            <a:endParaRPr lang="en-US" altLang="ko-KR"/>
          </a:p>
        </p:txBody>
      </p:sp>
      <p:pic>
        <p:nvPicPr>
          <p:cNvPr id="11" name="Picture 2" descr="https://i2.wp.com/hleecaster.com/wp-content/uploads/2020/01/dct01.png?fit=1024%2C534">
            <a:extLst>
              <a:ext uri="{FF2B5EF4-FFF2-40B4-BE49-F238E27FC236}">
                <a16:creationId xmlns:a16="http://schemas.microsoft.com/office/drawing/2014/main" id="{C0E99C03-E7AD-4439-836B-0FEC2C60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80" y="1426864"/>
            <a:ext cx="5373840" cy="280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F7D142-4C3E-44B8-AC73-4A02AA64003C}"/>
              </a:ext>
            </a:extLst>
          </p:cNvPr>
          <p:cNvSpPr/>
          <p:nvPr/>
        </p:nvSpPr>
        <p:spPr>
          <a:xfrm>
            <a:off x="2667000" y="4300070"/>
            <a:ext cx="38481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출처</a:t>
            </a:r>
            <a:r>
              <a:rPr lang="en-US" altLang="ko-KR" sz="105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https://hleecaster.com/ml-decision-tree-concept/</a:t>
            </a:r>
            <a:endParaRPr lang="ko-KR" altLang="en-US" sz="10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34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CHAID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조기 종료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CART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보다 오래된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CHAID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카이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제곱 통계 검정을 사용하여 트리 성장을 제한함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순도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(purity)'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개선이 통계적으로 유의하지 않은 경우 트리의 분할을 중단함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F5B0A2-E36F-42A2-B47D-59C380826B8A}"/>
              </a:ext>
            </a:extLst>
          </p:cNvPr>
          <p:cNvSpPr/>
          <p:nvPr/>
        </p:nvSpPr>
        <p:spPr>
          <a:xfrm>
            <a:off x="2133600" y="3257550"/>
            <a:ext cx="4572000" cy="892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노드에서 </a:t>
            </a:r>
            <a:r>
              <a:rPr lang="ko-KR" altLang="en-US" sz="1200" i="1" dirty="0" err="1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반응변수와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가장 큰 연관성을 보이는 </a:t>
            </a:r>
            <a:r>
              <a:rPr lang="ko-KR" altLang="en-US" sz="1200" i="1" dirty="0" err="1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예측변수로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분할하는데</a:t>
            </a:r>
            <a:r>
              <a:rPr lang="en-US" altLang="ko-KR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연관성의 강도를 </a:t>
            </a:r>
            <a:r>
              <a:rPr lang="en-US" altLang="ko-KR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chi-square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검증으로 찾아내고</a:t>
            </a:r>
            <a:r>
              <a:rPr lang="en-US" altLang="ko-KR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가장 연관성이 큰 </a:t>
            </a:r>
            <a:r>
              <a:rPr lang="ko-KR" altLang="en-US" sz="1200" i="1" dirty="0" err="1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예측변수가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통계적으로 유의한 </a:t>
            </a:r>
            <a:r>
              <a:rPr lang="ko-KR" altLang="en-US" sz="1200" i="1" dirty="0" err="1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개선결과를</a:t>
            </a:r>
            <a:r>
              <a:rPr lang="ko-KR" altLang="en-US" sz="1200" i="1" dirty="0">
                <a:solidFill>
                  <a:schemeClr val="accent3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보이지 못하면 중단</a:t>
            </a:r>
          </a:p>
        </p:txBody>
      </p:sp>
    </p:spTree>
    <p:extLst>
      <p:ext uri="{BB962C8B-B14F-4D97-AF65-F5344CB8AC3E}">
        <p14:creationId xmlns:p14="http://schemas.microsoft.com/office/powerpoint/2010/main" val="159958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4DA78-BE08-4183-B7AB-F35AC9FF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가지치기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85FD3-3904-465A-9F58-959029FCD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CART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나무를 완전히 성장시킨 후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가지치기를 진행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아이디어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검증 오차가 상승하기 시작하는 지점을 찾는 것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Leaf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들을 가지치기하여 작은 나무를 여러 개 생성함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가지치기 단계에서 여러 종류의 트리가 구성될 수 있음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60000"/>
              </a:lnSpc>
            </a:pP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6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Cost complexity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사용하여 가장 좋은 나무를 선택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60000"/>
              </a:lnSpc>
              <a:buNone/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CC(T)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트리의 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cost complexity</a:t>
            </a:r>
          </a:p>
          <a:p>
            <a:pPr marL="342900" lvl="1" indent="0">
              <a:lnSpc>
                <a:spcPct val="160000"/>
              </a:lnSpc>
              <a:buNone/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Err(T) = 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잘못 분류된 데이터의 비율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60000"/>
              </a:lnSpc>
              <a:buNone/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L(T) = Leaf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노드의 수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lvl="1" indent="0">
              <a:lnSpc>
                <a:spcPct val="160000"/>
              </a:lnSpc>
              <a:buNone/>
            </a:pP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 = 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트리의 크기에 추가되는 패널티 요소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분석가가 설정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marL="342900" lvl="1" indent="0">
              <a:lnSpc>
                <a:spcPct val="160000"/>
              </a:lnSpc>
              <a:buNone/>
            </a:pP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주어진 크기의 나무 중</a:t>
            </a:r>
            <a:r>
              <a:rPr lang="en-US" altLang="ko-KR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CC</a:t>
            </a: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가장 낮은 나무를 선택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9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 각각의 크기에 대해 수행</a:t>
            </a:r>
            <a:endParaRPr lang="en-US" altLang="ko-KR" sz="9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6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가지치기 프로세스는 서로 다른 크기 및 오류율을 가진 트리의 집합을 생성함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 오류 트리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6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검증 데이터에서 오류율이 가장 낮은 트리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6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최상의 가지치기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60000"/>
              </a:lnSpc>
            </a:pPr>
            <a:r>
              <a:rPr lang="ko-KR" altLang="en-US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 오차를 가지며 그 표준 편차가 가장 작은 트리</a:t>
            </a:r>
            <a:endParaRPr lang="en-US" altLang="ko-KR" sz="8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60000"/>
              </a:lnSpc>
            </a:pPr>
            <a:r>
              <a:rPr lang="ko-KR" altLang="en-US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 과정에서는 </a:t>
            </a:r>
            <a:r>
              <a:rPr lang="en-US" altLang="ko-KR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simplicity </a:t>
            </a:r>
            <a:r>
              <a:rPr lang="ko-KR" altLang="en-US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및 </a:t>
            </a:r>
            <a:r>
              <a:rPr lang="en-US" altLang="ko-KR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parsimony</a:t>
            </a:r>
            <a:r>
              <a:rPr lang="ko-KR" altLang="en-US" sz="8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위한 보너스가 추가됨</a:t>
            </a:r>
            <a:endParaRPr lang="en-US" altLang="ko-KR" sz="85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1">
                <a:extLst>
                  <a:ext uri="{FF2B5EF4-FFF2-40B4-BE49-F238E27FC236}">
                    <a16:creationId xmlns:a16="http://schemas.microsoft.com/office/drawing/2014/main" id="{A39F3ECE-B47B-415D-8467-52F56FBCC4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6800" y="2644959"/>
                <a:ext cx="144780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1pPr>
                <a:lvl2pPr marL="742950" indent="-285750"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2pPr>
                <a:lvl3pPr marL="11430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3pPr>
                <a:lvl4pPr marL="16002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4pPr>
                <a:lvl5pPr marL="2057400" indent="-228600"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defRPr kumimoji="1" sz="1400">
                    <a:solidFill>
                      <a:schemeClr val="tx1"/>
                    </a:solidFill>
                    <a:latin typeface="Arial" charset="0"/>
                    <a:ea typeface="돋움체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𝐶𝐶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(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𝑇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) = 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𝐸𝑟𝑟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(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𝑇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) + 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𝑎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 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𝐿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(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𝑇</m:t>
                      </m:r>
                      <m:r>
                        <a:rPr lang="en-US" altLang="ko-KR" sz="700" i="1" smtClean="0">
                          <a:latin typeface="Cambria Math" panose="02040503050406030204" pitchFamily="18" charset="0"/>
                          <a:ea typeface="굴림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lang="en-US" altLang="ko-KR" sz="700" i="1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Text Box 11">
                <a:extLst>
                  <a:ext uri="{FF2B5EF4-FFF2-40B4-BE49-F238E27FC236}">
                    <a16:creationId xmlns:a16="http://schemas.microsoft.com/office/drawing/2014/main" id="{A39F3ECE-B47B-415D-8467-52F56FBCC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800" y="2644959"/>
                <a:ext cx="1447800" cy="2000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37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B9C69-F689-4BF9-8F4D-020C9A41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예측을 위한 회귀 트리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4199A-F90D-49D2-BA52-AC00E03A4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결과 변수가 연속형일때 사용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 트리와 유사한 절차를 가짐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많은 분할을 시도하고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'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불순도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(inpurity)'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 최소화 되는 것을 선택해야 함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예측은 직사각형에 존재하는 목표 변수의 평균값으로 계산됨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(CT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에서는 다수결로 계산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불순도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(Inpurity)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는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Leaf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노드의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평균값들에 대한 편차의 제곱합으로 측정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RMSE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 의해 측정된 성능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(Root Mean Squared Error)</a:t>
            </a:r>
          </a:p>
        </p:txBody>
      </p:sp>
    </p:spTree>
    <p:extLst>
      <p:ext uri="{BB962C8B-B14F-4D97-AF65-F5344CB8AC3E}">
        <p14:creationId xmlns:p14="http://schemas.microsoft.com/office/powerpoint/2010/main" val="3552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2ECE4-F968-423D-9336-46AD853E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랜덤 포레스트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53970-6E3A-4305-A27F-C3EE4CB41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앙상블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배깅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부스팅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15ADB3-92BF-48C4-9E3E-1733F7B2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18" y="899609"/>
            <a:ext cx="3338482" cy="25047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2B1C10-A1F1-4DAD-AA51-A1E7CA3F7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38550"/>
            <a:ext cx="3810000" cy="1374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DD66D-2A2B-4D30-BC23-0D84D45EC305}"/>
              </a:ext>
            </a:extLst>
          </p:cNvPr>
          <p:cNvSpPr txBox="1"/>
          <p:nvPr/>
        </p:nvSpPr>
        <p:spPr>
          <a:xfrm>
            <a:off x="3962400" y="4767125"/>
            <a:ext cx="1720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Source: swallow.github.io</a:t>
            </a:r>
            <a:endParaRPr lang="ko-KR" altLang="en-US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17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717DA-70C1-430A-A3D4-2EE2428B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트리의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2999F-0D01-4C01-B741-5C4F1726D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 및 이해하기 쉬움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의사 결정 규칙들의 해석 및 구현이 쉬움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 및 축소는 자동으로 진행됨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 모델의 가정이 필요하지 않음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결측 데이터를 광범위하게 처리하지 않아도 작동함</a:t>
            </a:r>
          </a:p>
        </p:txBody>
      </p:sp>
    </p:spTree>
    <p:extLst>
      <p:ext uri="{BB962C8B-B14F-4D97-AF65-F5344CB8AC3E}">
        <p14:creationId xmlns:p14="http://schemas.microsoft.com/office/powerpoint/2010/main" val="383815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B58E3-D70B-42FB-87A2-0748D5DC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39508B-C0A0-4A84-9882-C2B6736E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데이터에 수평 혹은 수직으로 분할되지 않는 구조가 있을 때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성능이 좋지 않을 수 있음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한 번에 하나의 변수를 다루기 때문에 변수 간의 상호 작용을 캡처할 수 있는 방법이 존재하지 않음</a:t>
            </a:r>
          </a:p>
        </p:txBody>
      </p:sp>
    </p:spTree>
    <p:extLst>
      <p:ext uri="{BB962C8B-B14F-4D97-AF65-F5344CB8AC3E}">
        <p14:creationId xmlns:p14="http://schemas.microsoft.com/office/powerpoint/2010/main" val="1482782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7D0CD-A94D-405E-9E61-3A7DF637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691ED-A0C3-4313-838B-EA5CBEA1D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분류 및 회귀 트리는 새로운 데이터를 예측하거나 분류하기 위한 방법으로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쉽게 사용할 수 있으며 또한 쉽게 이해할 수 있는 방법임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트리는 규칙을 그래피컬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(Graphical)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하게 표현한 것임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훈련용 데이터의 과적합을 방지하기 위해 가지치기가 필요함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트리는 데이터 구조에 대해 어떠한 가정도 하지 않으므로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일반적으로 큰 규모의 샘플 데이터가 필요함</a:t>
            </a:r>
            <a:endParaRPr lang="en-US" altLang="ko-KR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95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sp>
        <p:nvSpPr>
          <p:cNvPr id="15" name="부제목 12">
            <a:extLst>
              <a:ext uri="{FF2B5EF4-FFF2-40B4-BE49-F238E27FC236}">
                <a16:creationId xmlns:a16="http://schemas.microsoft.com/office/drawing/2014/main" id="{F1B4C10B-E44D-44A0-A098-EF702435ABD0}"/>
              </a:ext>
            </a:extLst>
          </p:cNvPr>
          <p:cNvSpPr txBox="1">
            <a:spLocks/>
          </p:cNvSpPr>
          <p:nvPr/>
        </p:nvSpPr>
        <p:spPr>
          <a:xfrm>
            <a:off x="355393" y="960883"/>
            <a:ext cx="4077975" cy="2392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sz="900">
                <a:solidFill>
                  <a:srgbClr val="36373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산업현장에서 </a:t>
            </a:r>
            <a:r>
              <a:rPr lang="ko-KR" altLang="en-US" sz="900" dirty="0">
                <a:solidFill>
                  <a:srgbClr val="36373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수집된 데이터를 분석하는데 필요한 기초 소양을 강의합니다</a:t>
            </a:r>
            <a:r>
              <a:rPr lang="en-US" altLang="ko-KR" sz="900" dirty="0">
                <a:solidFill>
                  <a:srgbClr val="36373B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" pitchFamily="34" charset="0"/>
              </a:rPr>
              <a:t>. </a:t>
            </a:r>
            <a:endParaRPr lang="ko-KR" altLang="en-US" sz="900" dirty="0">
              <a:solidFill>
                <a:srgbClr val="36373B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Arial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0C8A5D9-38E7-4669-911D-2A4DD3865F0D}"/>
              </a:ext>
            </a:extLst>
          </p:cNvPr>
          <p:cNvGrpSpPr/>
          <p:nvPr/>
        </p:nvGrpSpPr>
        <p:grpSpPr>
          <a:xfrm>
            <a:off x="457200" y="23050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17" name="평행 사변형 16">
              <a:extLst>
                <a:ext uri="{FF2B5EF4-FFF2-40B4-BE49-F238E27FC236}">
                  <a16:creationId xmlns:a16="http://schemas.microsoft.com/office/drawing/2014/main" id="{B7C560DA-757C-40DE-8D49-0A22615DC9AD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524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16A2A05-10F6-422C-A0AD-9BE06882B4DA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70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5FEE6A0-C394-46C9-89A0-A0A583818F07}"/>
              </a:ext>
            </a:extLst>
          </p:cNvPr>
          <p:cNvGrpSpPr/>
          <p:nvPr/>
        </p:nvGrpSpPr>
        <p:grpSpPr>
          <a:xfrm>
            <a:off x="457200" y="12763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20" name="평행 사변형 19">
              <a:extLst>
                <a:ext uri="{FF2B5EF4-FFF2-40B4-BE49-F238E27FC236}">
                  <a16:creationId xmlns:a16="http://schemas.microsoft.com/office/drawing/2014/main" id="{740D7863-324C-476E-B364-C31CB484CD0C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7E5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4FACAC1-F1A0-409B-A842-226D7A0A59F3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Rectangle 303">
            <a:extLst>
              <a:ext uri="{FF2B5EF4-FFF2-40B4-BE49-F238E27FC236}">
                <a16:creationId xmlns:a16="http://schemas.microsoft.com/office/drawing/2014/main" id="{2700BF8E-EFF5-41C0-BFBF-B636E3793D2B}"/>
              </a:ext>
            </a:extLst>
          </p:cNvPr>
          <p:cNvSpPr txBox="1">
            <a:spLocks noChangeArrowheads="1"/>
          </p:cNvSpPr>
          <p:nvPr/>
        </p:nvSpPr>
        <p:spPr>
          <a:xfrm>
            <a:off x="980305" y="1625750"/>
            <a:ext cx="3528392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Tree for Classification</a:t>
            </a:r>
            <a:endParaRPr kumimoji="0" lang="en-US" altLang="ko-KR" sz="2000" b="1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23" name="Rectangle 303">
            <a:extLst>
              <a:ext uri="{FF2B5EF4-FFF2-40B4-BE49-F238E27FC236}">
                <a16:creationId xmlns:a16="http://schemas.microsoft.com/office/drawing/2014/main" id="{60F25CCD-6C3B-40E5-B295-98918B11678B}"/>
              </a:ext>
            </a:extLst>
          </p:cNvPr>
          <p:cNvSpPr txBox="1">
            <a:spLocks noChangeArrowheads="1"/>
          </p:cNvSpPr>
          <p:nvPr/>
        </p:nvSpPr>
        <p:spPr>
          <a:xfrm>
            <a:off x="1016309" y="2662684"/>
            <a:ext cx="3456384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Measure for purity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7FE3ED-1F3B-4C84-9D5B-6F129F15172D}"/>
              </a:ext>
            </a:extLst>
          </p:cNvPr>
          <p:cNvSpPr txBox="1"/>
          <p:nvPr/>
        </p:nvSpPr>
        <p:spPr>
          <a:xfrm>
            <a:off x="500633" y="14436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C39E0D-5DA9-4688-A653-79D4ADCA16F2}"/>
              </a:ext>
            </a:extLst>
          </p:cNvPr>
          <p:cNvSpPr txBox="1"/>
          <p:nvPr/>
        </p:nvSpPr>
        <p:spPr>
          <a:xfrm>
            <a:off x="500633" y="24723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2DD31D-9515-460C-BD9D-E22E45A310B3}"/>
              </a:ext>
            </a:extLst>
          </p:cNvPr>
          <p:cNvGrpSpPr/>
          <p:nvPr/>
        </p:nvGrpSpPr>
        <p:grpSpPr>
          <a:xfrm>
            <a:off x="457200" y="335280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27" name="평행 사변형 26">
              <a:extLst>
                <a:ext uri="{FF2B5EF4-FFF2-40B4-BE49-F238E27FC236}">
                  <a16:creationId xmlns:a16="http://schemas.microsoft.com/office/drawing/2014/main" id="{581250C7-0625-47B2-BA65-4E47739AB03F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FFFF775-49DC-4673-A207-ACDE9C64BB0F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Rectangle 303">
            <a:extLst>
              <a:ext uri="{FF2B5EF4-FFF2-40B4-BE49-F238E27FC236}">
                <a16:creationId xmlns:a16="http://schemas.microsoft.com/office/drawing/2014/main" id="{300FA232-DB4C-4583-9A71-69556E9BED96}"/>
              </a:ext>
            </a:extLst>
          </p:cNvPr>
          <p:cNvSpPr txBox="1">
            <a:spLocks noChangeArrowheads="1"/>
          </p:cNvSpPr>
          <p:nvPr/>
        </p:nvSpPr>
        <p:spPr>
          <a:xfrm>
            <a:off x="992212" y="3709711"/>
            <a:ext cx="3504578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Decision Tree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3485B-2B64-42D5-94A7-C0B1F8AE7F18}"/>
              </a:ext>
            </a:extLst>
          </p:cNvPr>
          <p:cNvSpPr txBox="1"/>
          <p:nvPr/>
        </p:nvSpPr>
        <p:spPr>
          <a:xfrm>
            <a:off x="500633" y="352008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7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0451D-4CD2-4EBD-9853-5AFE5AE4E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의사결정나무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7EC16-27D5-4FBE-8CDB-0B5BCE835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Decision Tree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C3FD42-F0F4-4872-B7F0-45555A14C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079796"/>
            <a:ext cx="2362200" cy="35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9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분류 문제란 무엇인가</a:t>
            </a:r>
            <a:r>
              <a:rPr lang="en-US" altLang="ko-KR"/>
              <a:t>?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변수 집합을 기반으로 결과를 분류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규칙들의 집합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레코드를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신용 카드 제안을 수락할 것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또는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수락하지 않을 것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'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으로 분류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98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규칙</a:t>
            </a:r>
            <a:r>
              <a:rPr lang="en-US" altLang="ko-KR" sz="98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'IF (Income &gt; 92.5) AND (Education &lt; 1.5) AND (Family &lt;= 2.5) THEN Class = 0(</a:t>
            </a:r>
            <a:r>
              <a:rPr lang="ko-KR" altLang="en-US" sz="98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수락하지 않음</a:t>
            </a:r>
            <a:r>
              <a:rPr lang="en-US" altLang="ko-KR" sz="98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 sz="98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C961C1-4A3B-4D28-854A-00162A0F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647950"/>
            <a:ext cx="3505200" cy="23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55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계층적 분류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(Hierarchical classification)</a:t>
            </a:r>
          </a:p>
          <a:p>
            <a:pPr lvl="1">
              <a:lnSpc>
                <a:spcPct val="150000"/>
              </a:lnSpc>
            </a:pPr>
            <a:r>
              <a:rPr lang="ko-KR" altLang="en-US" sz="12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재귀적 분기</a:t>
            </a:r>
            <a:r>
              <a:rPr lang="en-US" altLang="ko-KR" sz="12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(Recursive partitioning)</a:t>
            </a:r>
          </a:p>
          <a:p>
            <a:pPr lvl="1">
              <a:lnSpc>
                <a:spcPct val="150000"/>
              </a:lnSpc>
            </a:pPr>
            <a:r>
              <a:rPr lang="ko-KR" altLang="en-US" sz="12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가지치기</a:t>
            </a:r>
            <a:r>
              <a:rPr lang="en-US" altLang="ko-KR" sz="125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(Pruning the tree)</a:t>
            </a:r>
            <a:endParaRPr lang="ko-KR" altLang="en-US" sz="125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A82984-34BC-4DB5-8B39-31307F4F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21" y="968239"/>
            <a:ext cx="2634678" cy="2286364"/>
          </a:xfrm>
          <a:prstGeom prst="rect">
            <a:avLst/>
          </a:prstGeom>
        </p:spPr>
      </p:pic>
      <p:grpSp>
        <p:nvGrpSpPr>
          <p:cNvPr id="5" name="Group 63">
            <a:extLst>
              <a:ext uri="{FF2B5EF4-FFF2-40B4-BE49-F238E27FC236}">
                <a16:creationId xmlns:a16="http://schemas.microsoft.com/office/drawing/2014/main" id="{3C9D39AB-9A05-4D27-93C2-3CF9CD1E5BC5}"/>
              </a:ext>
            </a:extLst>
          </p:cNvPr>
          <p:cNvGrpSpPr>
            <a:grpSpLocks/>
          </p:cNvGrpSpPr>
          <p:nvPr/>
        </p:nvGrpSpPr>
        <p:grpSpPr bwMode="auto">
          <a:xfrm>
            <a:off x="3719274" y="3305029"/>
            <a:ext cx="2996172" cy="1704324"/>
            <a:chOff x="733" y="1152"/>
            <a:chExt cx="4038" cy="2419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0F22DFC5-21C6-4E33-AE3A-EDFB89E4C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" y="1152"/>
              <a:ext cx="517" cy="307"/>
            </a:xfrm>
            <a:prstGeom prst="rect">
              <a:avLst/>
            </a:prstGeom>
            <a:solidFill>
              <a:srgbClr val="00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age?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C8695289-9170-47A9-8D9D-41AA29788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1766"/>
              <a:ext cx="76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overcast</a:t>
              </a:r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9A7D42E5-DD70-4831-B3D8-20D85ACD3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" y="2342"/>
              <a:ext cx="761" cy="307"/>
            </a:xfrm>
            <a:prstGeom prst="rect">
              <a:avLst/>
            </a:prstGeom>
            <a:solidFill>
              <a:srgbClr val="00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student?</a:t>
              </a:r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420EEE85-97D3-4BF4-A742-48BFC0DEE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342"/>
              <a:ext cx="1082" cy="307"/>
            </a:xfrm>
            <a:prstGeom prst="rect">
              <a:avLst/>
            </a:prstGeom>
            <a:solidFill>
              <a:srgbClr val="99C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credit rating?</a:t>
              </a:r>
            </a:p>
          </p:txBody>
        </p:sp>
        <p:sp>
          <p:nvSpPr>
            <p:cNvPr id="10" name="Line 11">
              <a:extLst>
                <a:ext uri="{FF2B5EF4-FFF2-40B4-BE49-F238E27FC236}">
                  <a16:creationId xmlns:a16="http://schemas.microsoft.com/office/drawing/2014/main" id="{E775DBF1-F43D-471B-B6F7-BCA9C71E8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19" y="1462"/>
              <a:ext cx="625" cy="83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1" name="Line 12">
              <a:extLst>
                <a:ext uri="{FF2B5EF4-FFF2-40B4-BE49-F238E27FC236}">
                  <a16:creationId xmlns:a16="http://schemas.microsoft.com/office/drawing/2014/main" id="{22A177D2-02BC-47E1-A64E-3786955B31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2" y="1491"/>
              <a:ext cx="1" cy="3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2" name="Line 13">
              <a:extLst>
                <a:ext uri="{FF2B5EF4-FFF2-40B4-BE49-F238E27FC236}">
                  <a16:creationId xmlns:a16="http://schemas.microsoft.com/office/drawing/2014/main" id="{73EE59FF-F56B-4885-86E3-F718E0CC3E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1440"/>
              <a:ext cx="1051" cy="8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3" name="Rectangle 14">
              <a:extLst>
                <a:ext uri="{FF2B5EF4-FFF2-40B4-BE49-F238E27FC236}">
                  <a16:creationId xmlns:a16="http://schemas.microsoft.com/office/drawing/2014/main" id="{FAAD6296-17B1-458D-9F31-558690777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8" y="1730"/>
              <a:ext cx="567" cy="307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 b="1">
                  <a:latin typeface="Times New Roman" panose="02020603050405020304" pitchFamily="18" charset="0"/>
                  <a:ea typeface="굴림" panose="020B0600000101010101" pitchFamily="50" charset="-127"/>
                </a:rPr>
                <a:t>&lt;=30</a:t>
              </a:r>
              <a:endParaRPr lang="en-US" altLang="ko-KR" sz="105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7CDB306E-A0DE-44D2-A6A1-01A1981C1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4" y="1804"/>
              <a:ext cx="474" cy="3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 b="1">
                  <a:latin typeface="Times New Roman" panose="02020603050405020304" pitchFamily="18" charset="0"/>
                  <a:ea typeface="굴림" panose="020B0600000101010101" pitchFamily="50" charset="-127"/>
                </a:rPr>
                <a:t>&gt;40</a:t>
              </a:r>
              <a:endParaRPr lang="en-US" altLang="ko-KR" sz="105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15" name="Line 16">
              <a:extLst>
                <a:ext uri="{FF2B5EF4-FFF2-40B4-BE49-F238E27FC236}">
                  <a16:creationId xmlns:a16="http://schemas.microsoft.com/office/drawing/2014/main" id="{F7525DFE-ED74-42ED-8558-CCC46BD99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640"/>
              <a:ext cx="528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6" name="Line 17">
              <a:extLst>
                <a:ext uri="{FF2B5EF4-FFF2-40B4-BE49-F238E27FC236}">
                  <a16:creationId xmlns:a16="http://schemas.microsoft.com/office/drawing/2014/main" id="{C28B2470-1E2B-435C-A4A2-C0E547B95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2640"/>
              <a:ext cx="48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098355A4-087B-4CA5-9AFA-22B27FAC0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0" y="2640"/>
              <a:ext cx="480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8" name="Line 19">
              <a:extLst>
                <a:ext uri="{FF2B5EF4-FFF2-40B4-BE49-F238E27FC236}">
                  <a16:creationId xmlns:a16="http://schemas.microsoft.com/office/drawing/2014/main" id="{BBBACBCF-2528-4AE2-B4C3-CC35EEE84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640"/>
              <a:ext cx="432" cy="5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19" name="Line 24">
              <a:extLst>
                <a:ext uri="{FF2B5EF4-FFF2-40B4-BE49-F238E27FC236}">
                  <a16:creationId xmlns:a16="http://schemas.microsoft.com/office/drawing/2014/main" id="{93316A9E-E1A0-4709-9AC2-26D26575A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3" y="2029"/>
              <a:ext cx="0" cy="27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 sz="900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8E804FF3-5BD1-49F2-B837-5B2AEC235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" y="3264"/>
              <a:ext cx="381" cy="307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0995F210-B8C7-44F9-856E-459DF6D23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6" y="3264"/>
              <a:ext cx="435" cy="30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B579110C-3FB6-45E4-80E0-B382F3C40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6" y="3216"/>
              <a:ext cx="435" cy="30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0471EF-BDB1-4026-8638-3AD3A103A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2344"/>
              <a:ext cx="435" cy="30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4" name="Rectangle 30">
              <a:extLst>
                <a:ext uri="{FF2B5EF4-FFF2-40B4-BE49-F238E27FC236}">
                  <a16:creationId xmlns:a16="http://schemas.microsoft.com/office/drawing/2014/main" id="{F100F744-5553-4164-9EB6-84C61CB53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1824"/>
              <a:ext cx="672" cy="19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00" b="1">
                  <a:latin typeface="Times New Roman" panose="02020603050405020304" pitchFamily="18" charset="0"/>
                  <a:ea typeface="굴림" panose="020B0600000101010101" pitchFamily="50" charset="-127"/>
                </a:rPr>
                <a:t>31..40</a:t>
              </a:r>
              <a:endParaRPr lang="en-US" altLang="ko-KR" sz="900">
                <a:latin typeface="Times New Roman" panose="02020603050405020304" pitchFamily="18" charset="0"/>
                <a:ea typeface="굴림" panose="020B0600000101010101" pitchFamily="50" charset="-127"/>
              </a:endParaRPr>
            </a:p>
          </p:txBody>
        </p:sp>
        <p:sp>
          <p:nvSpPr>
            <p:cNvPr id="25" name="Rectangle 62">
              <a:extLst>
                <a:ext uri="{FF2B5EF4-FFF2-40B4-BE49-F238E27FC236}">
                  <a16:creationId xmlns:a16="http://schemas.microsoft.com/office/drawing/2014/main" id="{3251F734-9A05-490E-B50D-26D4DF071D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456844">
              <a:off x="3133" y="3206"/>
              <a:ext cx="381" cy="307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no</a:t>
              </a:r>
            </a:p>
          </p:txBody>
        </p: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C92FF0F9-F06C-413E-A620-CD0A40F8D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7" y="2784"/>
              <a:ext cx="442" cy="3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fair</a:t>
              </a: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5D17729F-5946-4527-BDF9-DFCBE42FC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784"/>
              <a:ext cx="806" cy="3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excellent</a:t>
              </a:r>
            </a:p>
          </p:txBody>
        </p:sp>
        <p:sp>
          <p:nvSpPr>
            <p:cNvPr id="28" name="Rectangle 8">
              <a:extLst>
                <a:ext uri="{FF2B5EF4-FFF2-40B4-BE49-F238E27FC236}">
                  <a16:creationId xmlns:a16="http://schemas.microsoft.com/office/drawing/2014/main" id="{9F27AC3A-870C-4504-8184-1869B8150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" y="2832"/>
              <a:ext cx="435" cy="3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yes</a:t>
              </a: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18779EAC-A7F0-4E0B-A028-5FE14B4A9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832"/>
              <a:ext cx="432" cy="30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ko-KR" sz="1050">
                  <a:latin typeface="Times New Roman" panose="02020603050405020304" pitchFamily="18" charset="0"/>
                  <a:ea typeface="굴림" panose="020B0600000101010101" pitchFamily="50" charset="-127"/>
                </a:rPr>
                <a:t>no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30B75E5F-9656-458D-9256-41D22B8E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0" y="2002471"/>
            <a:ext cx="2188731" cy="154140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1F97E1E-7087-46F2-A97A-F45DF6E79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00" y="3616778"/>
            <a:ext cx="2183691" cy="14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3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재귀적 분기</a:t>
            </a:r>
            <a:r>
              <a:rPr lang="en-US" altLang="ko-KR"/>
              <a:t>(Recursive partitioning)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예측 변수 중 하나인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값을 선정</a:t>
                </a: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학습용 데이터를 두 부분으로 나누는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값 선택</a:t>
                </a: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각 결과 부분이 순수한 정도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('pure' or homogeneous)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측정</a:t>
                </a: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100" b="1">
                    <a:solidFill>
                      <a:schemeClr val="accent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pure</a:t>
                </a:r>
                <a:r>
                  <a:rPr lang="en-US" altLang="ko-KR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: </a:t>
                </a: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대부분의 데이터가 하나의 클래스를 포함하는 정도</a:t>
                </a: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알고리즘은 초기 분할에서 순도를 최대화 하기 위해 각자 다른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을 시도함</a:t>
                </a: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최대 순도를 분할 한 뒤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두번째 분할에 대해 프로세스 반복 진행</a:t>
                </a: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b="1">
                    <a:solidFill>
                      <a:schemeClr val="accent6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분할 알고리즘의 중지 조건</a:t>
                </a:r>
                <a:endParaRPr lang="en-US" altLang="ko-KR" b="1">
                  <a:solidFill>
                    <a:schemeClr val="accent6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노드의 모든 샘플이 동일한 클래스에 속하는 경우</a:t>
                </a: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추가로 분할 할 변수가 없는 경우</a:t>
                </a: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1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남는 샘플이 없는 경우</a:t>
                </a:r>
                <a:endPara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31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첫번째 분할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5EC791A-2E4C-4D09-BF6E-E904679A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971550"/>
            <a:ext cx="3894632" cy="260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3" descr="CT-mower2.jpg">
            <a:extLst>
              <a:ext uri="{FF2B5EF4-FFF2-40B4-BE49-F238E27FC236}">
                <a16:creationId xmlns:a16="http://schemas.microsoft.com/office/drawing/2014/main" id="{C7B1DFAF-9DAF-4C30-A45B-5D9C69B45C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37" y="1079728"/>
            <a:ext cx="2120098" cy="171972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ontent Placeholder 3" descr="CT-mowerSPLITS.jpg">
            <a:extLst>
              <a:ext uri="{FF2B5EF4-FFF2-40B4-BE49-F238E27FC236}">
                <a16:creationId xmlns:a16="http://schemas.microsoft.com/office/drawing/2014/main" id="{11C257F3-AB39-4A62-9D20-0946E06857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42" y="3133799"/>
            <a:ext cx="2109288" cy="1758702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30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불순도 측정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데</m:t>
                    </m:r>
                  </m:oMath>
                </a14:m>
                <a:r>
                  <a:rPr lang="ko-KR" altLang="en-US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이터가 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얼마나 순수한가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?</a:t>
                </a:r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2768073E-BB3F-496C-B44A-2217E74B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15" y="1185955"/>
            <a:ext cx="2620556" cy="1749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3" descr="CT-mowerSPLITS.jpg">
            <a:extLst>
              <a:ext uri="{FF2B5EF4-FFF2-40B4-BE49-F238E27FC236}">
                <a16:creationId xmlns:a16="http://schemas.microsoft.com/office/drawing/2014/main" id="{23C51826-735D-4D7E-943D-FC2554F267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15" y="3068005"/>
            <a:ext cx="1883932" cy="1570803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FD6F2-0503-436C-93D4-533835D14452}"/>
              </a:ext>
            </a:extLst>
          </p:cNvPr>
          <p:cNvSpPr txBox="1"/>
          <p:nvPr/>
        </p:nvSpPr>
        <p:spPr>
          <a:xfrm>
            <a:off x="2507260" y="1829561"/>
            <a:ext cx="1102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Before split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BC1EC-8CF6-4712-9DBA-58738CED529A}"/>
              </a:ext>
            </a:extLst>
          </p:cNvPr>
          <p:cNvSpPr txBox="1"/>
          <p:nvPr/>
        </p:nvSpPr>
        <p:spPr>
          <a:xfrm>
            <a:off x="2570821" y="3699517"/>
            <a:ext cx="975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After split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64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20893</TotalTime>
  <Words>1795</Words>
  <Application>Microsoft Office PowerPoint</Application>
  <PresentationFormat>사용자 지정</PresentationFormat>
  <Paragraphs>291</Paragraphs>
  <Slides>26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42" baseType="lpstr">
      <vt:lpstr>나눔스퀘어</vt:lpstr>
      <vt:lpstr>Arial</vt:lpstr>
      <vt:lpstr>굴림</vt:lpstr>
      <vt:lpstr>나눔고딕 ExtraBold</vt:lpstr>
      <vt:lpstr>Cambria Math</vt:lpstr>
      <vt:lpstr>12롯데마트드림Medium</vt:lpstr>
      <vt:lpstr>Wingdings</vt:lpstr>
      <vt:lpstr>KoPub돋움체 Medium</vt:lpstr>
      <vt:lpstr>맑은 고딕</vt:lpstr>
      <vt:lpstr>Calibri</vt:lpstr>
      <vt:lpstr>Calibri Light</vt:lpstr>
      <vt:lpstr>바탕체</vt:lpstr>
      <vt:lpstr>Times New Roman</vt:lpstr>
      <vt:lpstr>Cambria</vt:lpstr>
      <vt:lpstr>Wingdings 3</vt:lpstr>
      <vt:lpstr>Office 테마</vt:lpstr>
      <vt:lpstr>PowerPoint 프레젠테이션</vt:lpstr>
      <vt:lpstr>수업 성적</vt:lpstr>
      <vt:lpstr>Contents</vt:lpstr>
      <vt:lpstr>의사결정나무</vt:lpstr>
      <vt:lpstr>분류 문제란 무엇인가?</vt:lpstr>
      <vt:lpstr>예시</vt:lpstr>
      <vt:lpstr>재귀적 분기(Recursive partitioning)</vt:lpstr>
      <vt:lpstr>첫번째 분할</vt:lpstr>
      <vt:lpstr>불순도 측정</vt:lpstr>
      <vt:lpstr>지니 지수</vt:lpstr>
      <vt:lpstr>엔트로피</vt:lpstr>
      <vt:lpstr>데이터로 트리 생성</vt:lpstr>
      <vt:lpstr>PowerPoint 프레젠테이션</vt:lpstr>
      <vt:lpstr>PowerPoint 프레젠테이션</vt:lpstr>
      <vt:lpstr>PowerPoint 프레젠테이션</vt:lpstr>
      <vt:lpstr>PowerPoint 프레젠테이션</vt:lpstr>
      <vt:lpstr>리프(Leaf) 노드 레이블 결정</vt:lpstr>
      <vt:lpstr>트리 과적합</vt:lpstr>
      <vt:lpstr>문제 해결</vt:lpstr>
      <vt:lpstr>CHAID</vt:lpstr>
      <vt:lpstr>가지치기</vt:lpstr>
      <vt:lpstr>예측을 위한 회귀 트리</vt:lpstr>
      <vt:lpstr>랜덤 포레스트</vt:lpstr>
      <vt:lpstr>트리의 장점</vt:lpstr>
      <vt:lpstr>단점</vt:lpstr>
      <vt:lpstr>정리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481</cp:revision>
  <dcterms:created xsi:type="dcterms:W3CDTF">2016-10-05T02:16:34Z</dcterms:created>
  <dcterms:modified xsi:type="dcterms:W3CDTF">2022-10-18T11:21:48Z</dcterms:modified>
</cp:coreProperties>
</file>